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78" r:id="rId2"/>
    <p:sldMasterId id="2147483890" r:id="rId3"/>
    <p:sldMasterId id="2147483902" r:id="rId4"/>
    <p:sldMasterId id="2147483914" r:id="rId5"/>
    <p:sldMasterId id="2147483986" r:id="rId6"/>
  </p:sldMasterIdLst>
  <p:notesMasterIdLst>
    <p:notesMasterId r:id="rId15"/>
  </p:notesMasterIdLst>
  <p:sldIdLst>
    <p:sldId id="256" r:id="rId7"/>
    <p:sldId id="257" r:id="rId8"/>
    <p:sldId id="265" r:id="rId9"/>
    <p:sldId id="261" r:id="rId10"/>
    <p:sldId id="266" r:id="rId11"/>
    <p:sldId id="260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180793"/>
    <a:srgbClr val="FF9933"/>
    <a:srgbClr val="FFFFFF"/>
    <a:srgbClr val="6600CC"/>
    <a:srgbClr val="FDF703"/>
    <a:srgbClr val="CC3300"/>
    <a:srgbClr val="614FE7"/>
    <a:srgbClr val="341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7002" autoAdjust="0"/>
  </p:normalViewPr>
  <p:slideViewPr>
    <p:cSldViewPr>
      <p:cViewPr>
        <p:scale>
          <a:sx n="68" d="100"/>
          <a:sy n="68" d="100"/>
        </p:scale>
        <p:origin x="-39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ACBDA-C517-418E-99FC-CCAFC15B711B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62C4-8456-4495-970C-1E8D92D8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62C4-8456-4495-970C-1E8D92D86F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62C4-8456-4495-970C-1E8D92D86F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9093-823D-4109-A67F-297F60064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CF31-79DD-47B7-8300-383F7684F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A72-C640-4D0A-82D7-709C3BD2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B000-CE98-4F2F-A514-2363674A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4182-788A-4B97-B2F5-93C287011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A621-5E99-4760-AA2B-4345FBC0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EDE6-63B9-4B48-8C1E-1C5BFD5A5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5A76-6B91-41B4-81A6-5154E8FF5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7FA4-2531-45F8-9F78-B65390BE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96F6-D690-4DC1-8492-920168FCE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8483-A0E5-4A86-9AC1-4211BCE87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F74E-CDC7-4CAC-B4DF-D31BBD03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5AB5-A3AD-4D1A-9F91-6D836DD2D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B046-1033-4E3A-B2A9-7B16C2869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322-0DDC-4C04-847A-B790C9804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555B-6C85-4C15-A0AB-DC4D4753F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1329-46E0-465F-A677-64735BC76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309A-E747-4B81-AF1D-8FAC16881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7B592-5D3A-4B98-A2F2-B9E4D3FD7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19FF-9830-4780-9403-F28F281C1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A66F-1A82-4507-B0E0-BBA5E5F53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690-AC5F-4B6F-AE0E-86B034C2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08A6-EAFC-4B33-99F4-F424E155F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475D-82E2-4E0D-8706-623776A5A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1BA-7537-4D68-AC0C-B3CDBAC04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4ACC-0AC7-4383-933C-2CC670C7E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AC55-C08D-4414-A20F-7FD34EEB7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7CCA-2D15-42BB-8DF4-824A1B24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1CB2-9DA6-4931-9582-CDB4B8B95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BE90-8A2B-4E00-B3E2-57A7F954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2E37-84AA-4854-81E6-34BB17A80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87C5-14F1-496C-A80C-6DAC2E79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EEE4-3144-440C-80D8-D02C24F50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9F98-6D89-449E-A6D9-187CEAFE7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92C9-7D07-4D32-AE1C-D7D8C45F0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ABCD-4555-4E92-BA09-73C4348B4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1378-F05E-44C8-AA9D-7E793FC97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CE9D-86B9-4F44-A0DE-2A90955C3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4D69-69C9-4CBA-BA6C-28B32D0A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BE66-959B-4C55-90D0-9181BCA5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607C-6212-48CC-9185-DC22624B0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563F-011F-4D9A-8D68-E9D489277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FF99-EB4C-4659-B61E-95B38338B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0089-D68D-4F95-B723-375B04F7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04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402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5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6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E6542-AA6B-454C-A3A9-BC7143FFA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C75B5-893A-43EF-9D5F-115079192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322F8-971D-4647-89CD-C7DFA9D4D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19E40-0129-4B92-BA38-87EC73B06E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20.12.2010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928670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9050">
                  <a:solidFill>
                    <a:srgbClr val="0033CC"/>
                  </a:solidFill>
                </a:ln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Логика </a:t>
            </a:r>
          </a:p>
          <a:p>
            <a:pPr algn="ctr"/>
            <a:r>
              <a:rPr lang="ru-RU" sz="6600" b="1" dirty="0" smtClean="0">
                <a:ln w="19050">
                  <a:solidFill>
                    <a:srgbClr val="0033CC"/>
                  </a:solidFill>
                </a:ln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школьников</a:t>
            </a:r>
            <a:endParaRPr lang="ru-RU" sz="6600" b="1" dirty="0">
              <a:ln w="19050">
                <a:solidFill>
                  <a:srgbClr val="0033CC"/>
                </a:solidFill>
              </a:ln>
              <a:solidFill>
                <a:srgbClr val="FF99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42900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Занятие  12 </a:t>
            </a:r>
            <a:endParaRPr lang="ru-RU" sz="9600" b="1" u="sng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0541" cmpd="sng">
                  <a:solidFill>
                    <a:srgbClr val="180793"/>
                  </a:solidFill>
                  <a:prstDash val="solid"/>
                </a:ln>
                <a:solidFill>
                  <a:srgbClr val="0033CC"/>
                </a:solidFill>
                <a:latin typeface="+mj-lt"/>
              </a:rPr>
              <a:t>Назвать признаки зимы</a:t>
            </a:r>
            <a:endParaRPr lang="ru-RU" sz="3600" b="1" dirty="0">
              <a:ln w="10541" cmpd="sng">
                <a:solidFill>
                  <a:srgbClr val="180793"/>
                </a:solidFill>
                <a:prstDash val="solid"/>
              </a:ln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14290"/>
            <a:ext cx="3429024" cy="85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Задание 1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85736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План ответа: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 изменяется продолжительность дня?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 изменяется температура воздуха?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Какие выпадают осадки?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 изменяется состояние растений?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 изменяется состояние почвы?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/>
              <a:t>Как изменяется состояние водоёмов?</a:t>
            </a:r>
            <a:endParaRPr lang="ru-RU" b="1" dirty="0"/>
          </a:p>
        </p:txBody>
      </p:sp>
      <p:pic>
        <p:nvPicPr>
          <p:cNvPr id="6" name="Рисунок 5" descr="35735038_Zima3L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429552" cy="55756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Задание 2</a:t>
            </a:r>
            <a:endParaRPr lang="ru-RU" sz="4800" b="1" spc="2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Назвать предметы, которые могут быть и высокими, и низкими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derev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3" y="2285992"/>
            <a:ext cx="3913215" cy="4143404"/>
          </a:xfrm>
          <a:prstGeom prst="rect">
            <a:avLst/>
          </a:prstGeom>
        </p:spPr>
      </p:pic>
      <p:pic>
        <p:nvPicPr>
          <p:cNvPr id="10" name="Рисунок 9" descr="derev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857628"/>
            <a:ext cx="2341579" cy="2479319"/>
          </a:xfrm>
          <a:prstGeom prst="rect">
            <a:avLst/>
          </a:prstGeom>
        </p:spPr>
      </p:pic>
      <p:pic>
        <p:nvPicPr>
          <p:cNvPr id="11" name="Рисунок 10" descr="43304483_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500306"/>
            <a:ext cx="5214942" cy="3676535"/>
          </a:xfrm>
          <a:prstGeom prst="rect">
            <a:avLst/>
          </a:prstGeom>
        </p:spPr>
      </p:pic>
      <p:pic>
        <p:nvPicPr>
          <p:cNvPr id="12" name="Рисунок 11" descr="1261_2010032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643446"/>
            <a:ext cx="1904987" cy="14287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6600"/>
                </a:solidFill>
              </a:rPr>
              <a:t>Задание 3</a:t>
            </a:r>
            <a:endParaRPr lang="ru-RU" sz="4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57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Найди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r>
              <a:rPr lang="ru-RU" sz="24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r>
              <a:rPr lang="ru-RU" sz="48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существенное </a:t>
            </a:r>
            <a:r>
              <a:rPr lang="ru-RU" sz="66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endParaRPr lang="ru-RU" sz="4800" b="1" u="sng" spc="50" dirty="0">
              <a:ln w="11430">
                <a:solidFill>
                  <a:schemeClr val="accent3">
                    <a:lumMod val="2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llar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14298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/>
              <a:t>ВЫДЕЛИТЬ   ДВА  СЛОВА  НАИБОЛЕЕ     	</a:t>
            </a:r>
            <a:r>
              <a:rPr lang="ru-RU" sz="3200" b="1" u="sng" dirty="0" smtClean="0"/>
              <a:t>СУЩЕСТВЕННЫХ</a:t>
            </a:r>
            <a:r>
              <a:rPr lang="ru-RU" sz="3200" b="1" dirty="0" smtClean="0"/>
              <a:t>  ДЛЯ СЛОВА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2143116"/>
            <a:ext cx="5143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n w="1905">
                  <a:solidFill>
                    <a:schemeClr val="accent4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город</a:t>
            </a:r>
            <a:endParaRPr lang="ru-RU" sz="10000" b="1" dirty="0">
              <a:ln w="1905">
                <a:solidFill>
                  <a:schemeClr val="accent4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364331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tx2">
                    <a:lumMod val="75000"/>
                  </a:schemeClr>
                </a:solidFill>
              </a:rPr>
              <a:t>автомобиль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3643314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здание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2232" y="364331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толпа,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4357694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велосипед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35769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улицы.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1" grpId="2"/>
      <p:bldP spid="25" grpId="0"/>
      <p:bldP spid="25" grpId="1"/>
      <p:bldP spid="26" grpId="0"/>
      <p:bldP spid="26" grpId="1"/>
      <p:bldP spid="27" grpId="0"/>
      <p:bldP spid="27" grpId="2"/>
      <p:bldP spid="28" grpId="1"/>
      <p:bldP spid="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8579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rgbClr val="18079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ast vs SpreadTall" pitchFamily="34" charset="0"/>
              </a:rPr>
              <a:t>Чтоб здоровым быть сполна</a:t>
            </a:r>
          </a:p>
          <a:p>
            <a:pPr algn="ctr"/>
            <a:r>
              <a:rPr lang="ru-RU" sz="6000" b="1" spc="300" dirty="0" err="1" smtClean="0">
                <a:ln w="11430" cmpd="sng">
                  <a:solidFill>
                    <a:srgbClr val="18079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ast vs SpreadTall" pitchFamily="34" charset="0"/>
              </a:rPr>
              <a:t>Физминутка</a:t>
            </a:r>
            <a:r>
              <a:rPr lang="ru-RU" sz="6000" b="1" spc="300" dirty="0" smtClean="0">
                <a:ln w="11430" cmpd="sng">
                  <a:solidFill>
                    <a:srgbClr val="18079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ast vs SpreadTall" pitchFamily="34" charset="0"/>
              </a:rPr>
              <a:t> всем нужна.</a:t>
            </a:r>
            <a:endParaRPr lang="ru-RU" sz="6000" b="1" spc="300" dirty="0">
              <a:ln w="11430" cmpd="sng">
                <a:solidFill>
                  <a:srgbClr val="180793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ast vs SpreadTall" pitchFamily="34" charset="0"/>
            </a:endParaRPr>
          </a:p>
        </p:txBody>
      </p:sp>
      <p:pic>
        <p:nvPicPr>
          <p:cNvPr id="5" name="Рисунок 4" descr="ab13ee2079c3092a7db8ced568dd0b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00372"/>
            <a:ext cx="3333750" cy="3333750"/>
          </a:xfrm>
          <a:prstGeom prst="rect">
            <a:avLst/>
          </a:prstGeom>
        </p:spPr>
      </p:pic>
      <p:pic>
        <p:nvPicPr>
          <p:cNvPr id="6" name="Рисунок 5" descr="ab13ee2079c3092a7db8ced568dd0b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00562" y="307181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4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928670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khive" pitchFamily="34" charset="0"/>
              </a:rPr>
              <a:t>Логическая задача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khiv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92880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Катя и Наташа одинакового роста. Катя выше Оли, а Таня выше Наташи.</a:t>
            </a:r>
          </a:p>
          <a:p>
            <a:pPr algn="ctr"/>
            <a:r>
              <a:rPr lang="ru-RU" sz="4000" b="1" dirty="0" smtClean="0"/>
              <a:t>Кто выше: Оля или Таня?</a:t>
            </a:r>
            <a:endParaRPr lang="ru-RU" sz="40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428596" y="3571876"/>
            <a:ext cx="1857388" cy="3000396"/>
            <a:chOff x="571472" y="3286124"/>
            <a:chExt cx="1714512" cy="2714654"/>
          </a:xfrm>
        </p:grpSpPr>
        <p:pic>
          <p:nvPicPr>
            <p:cNvPr id="29" name="Рисунок 28" descr="1239896697_1225008905_20_vector_style_girls.jpg"/>
            <p:cNvPicPr>
              <a:picLocks noChangeAspect="1"/>
            </p:cNvPicPr>
            <p:nvPr/>
          </p:nvPicPr>
          <p:blipFill>
            <a:blip r:embed="rId3"/>
            <a:srcRect t="75000" r="80000"/>
            <a:stretch>
              <a:fillRect/>
            </a:stretch>
          </p:blipFill>
          <p:spPr>
            <a:xfrm>
              <a:off x="928662" y="3286124"/>
              <a:ext cx="1357322" cy="271465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71472" y="3286124"/>
              <a:ext cx="585738" cy="185738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ru-RU" sz="2400" dirty="0" smtClean="0"/>
                <a:t>Катя</a:t>
              </a:r>
              <a:endParaRPr lang="ru-RU" sz="24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143108" y="3714752"/>
            <a:ext cx="2241363" cy="2928958"/>
            <a:chOff x="2143108" y="3714752"/>
            <a:chExt cx="2241363" cy="2928958"/>
          </a:xfrm>
        </p:grpSpPr>
        <p:pic>
          <p:nvPicPr>
            <p:cNvPr id="27" name="Рисунок 26" descr="1239896697_1225008905_20_vector_style_girls.jpg"/>
            <p:cNvPicPr>
              <a:picLocks noChangeAspect="1"/>
            </p:cNvPicPr>
            <p:nvPr/>
          </p:nvPicPr>
          <p:blipFill>
            <a:blip r:embed="rId3"/>
            <a:srcRect t="2170" r="78334" b="75585"/>
            <a:stretch>
              <a:fillRect/>
            </a:stretch>
          </p:blipFill>
          <p:spPr>
            <a:xfrm>
              <a:off x="2600917" y="3714752"/>
              <a:ext cx="1783554" cy="292895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43108" y="3714752"/>
              <a:ext cx="518925" cy="2286016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ru-RU" sz="2000" dirty="0" smtClean="0"/>
                <a:t>Наташа</a:t>
              </a:r>
              <a:endParaRPr lang="ru-RU" sz="20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72000" y="3429000"/>
            <a:ext cx="2000263" cy="2857520"/>
            <a:chOff x="4429124" y="3429000"/>
            <a:chExt cx="1568040" cy="2645036"/>
          </a:xfrm>
        </p:grpSpPr>
        <p:pic>
          <p:nvPicPr>
            <p:cNvPr id="28" name="Рисунок 27" descr="1239896697_1225008905_20_vector_style_girls.jpg"/>
            <p:cNvPicPr>
              <a:picLocks noChangeAspect="1"/>
            </p:cNvPicPr>
            <p:nvPr/>
          </p:nvPicPr>
          <p:blipFill>
            <a:blip r:embed="rId3"/>
            <a:srcRect l="40000" r="38333" b="75000"/>
            <a:stretch>
              <a:fillRect/>
            </a:stretch>
          </p:blipFill>
          <p:spPr>
            <a:xfrm>
              <a:off x="4680010" y="3642402"/>
              <a:ext cx="1317154" cy="243163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429124" y="3429000"/>
              <a:ext cx="585738" cy="142876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ru-RU" sz="2400" dirty="0" smtClean="0"/>
                <a:t>Оля</a:t>
              </a:r>
              <a:endParaRPr lang="ru-RU" sz="24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357950" y="3714752"/>
            <a:ext cx="2357454" cy="3143248"/>
            <a:chOff x="6357950" y="3714752"/>
            <a:chExt cx="2357454" cy="3143248"/>
          </a:xfrm>
        </p:grpSpPr>
        <p:pic>
          <p:nvPicPr>
            <p:cNvPr id="30" name="Рисунок 29" descr="1239896697_1225008905_20_vector_style_girls.jpg"/>
            <p:cNvPicPr>
              <a:picLocks noChangeAspect="1"/>
            </p:cNvPicPr>
            <p:nvPr/>
          </p:nvPicPr>
          <p:blipFill>
            <a:blip r:embed="rId3"/>
            <a:srcRect l="60000" t="51596" r="16666" b="25000"/>
            <a:stretch>
              <a:fillRect/>
            </a:stretch>
          </p:blipFill>
          <p:spPr>
            <a:xfrm>
              <a:off x="6858016" y="3714752"/>
              <a:ext cx="1857388" cy="314324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57950" y="3714752"/>
              <a:ext cx="585738" cy="2650707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ru-RU" sz="2400" dirty="0" smtClean="0"/>
                <a:t>Таня</a:t>
              </a:r>
              <a:endParaRPr lang="ru-RU" sz="2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14546" y="542926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Таня выше Оли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6327E-6 L 0.25989 -0.293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886 L 0.28473 -0.307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0.10129 L -0.4323 -0.25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019E-7 L 0.0382 -0.354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214290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5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/>
              <a:t>Составить новые слова, исключив одну букву из данных слов: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643182"/>
          <a:ext cx="2571768" cy="83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Г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3857628"/>
          <a:ext cx="262892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657230"/>
                <a:gridCol w="657230"/>
                <a:gridCol w="657230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Ш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Ф</a:t>
                      </a:r>
                      <a:endParaRPr lang="ru-RU" sz="44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4857760"/>
          <a:ext cx="262892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657230"/>
                <a:gridCol w="657230"/>
                <a:gridCol w="657230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000496" y="3071810"/>
            <a:ext cx="50006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00496" y="4214818"/>
            <a:ext cx="50006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00496" y="5214950"/>
            <a:ext cx="57150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28" y="2714620"/>
          <a:ext cx="1821669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436244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3504" y="3857628"/>
          <a:ext cx="228601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5"/>
                <a:gridCol w="762005"/>
                <a:gridCol w="762005"/>
              </a:tblGrid>
              <a:tr h="436244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143504" y="4929198"/>
          <a:ext cx="197169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657230"/>
                <a:gridCol w="657230"/>
              </a:tblGrid>
              <a:tr h="436244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628" y="2714620"/>
          <a:ext cx="1821669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Л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У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Г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143504" y="3857628"/>
          <a:ext cx="228601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261"/>
                <a:gridCol w="761261"/>
                <a:gridCol w="763494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Ш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Р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143504" y="4929198"/>
          <a:ext cx="197169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657230"/>
                <a:gridCol w="657230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К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О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М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558821_1250402276_6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5500726" cy="2200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занятие</a:t>
            </a:r>
            <a:endParaRPr lang="ru-RU" sz="96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доска и паучек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2418</TotalTime>
  <Words>155</Words>
  <Application>Microsoft Office PowerPoint</Application>
  <PresentationFormat>Экран (4:3)</PresentationFormat>
  <Paragraphs>61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master</vt:lpstr>
      <vt:lpstr>1_colormaster</vt:lpstr>
      <vt:lpstr>2_colormaster</vt:lpstr>
      <vt:lpstr>3_colormaster</vt:lpstr>
      <vt:lpstr>4_colormaster</vt:lpstr>
      <vt:lpstr>доска и паучек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Компьютер</cp:lastModifiedBy>
  <cp:revision>252</cp:revision>
  <dcterms:created xsi:type="dcterms:W3CDTF">2010-06-16T15:23:34Z</dcterms:created>
  <dcterms:modified xsi:type="dcterms:W3CDTF">2010-12-20T11:24:36Z</dcterms:modified>
</cp:coreProperties>
</file>