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  <p:sldMasterId id="2147483878" r:id="rId2"/>
    <p:sldMasterId id="2147483890" r:id="rId3"/>
    <p:sldMasterId id="2147483902" r:id="rId4"/>
    <p:sldMasterId id="2147483914" r:id="rId5"/>
    <p:sldMasterId id="2147483938" r:id="rId6"/>
  </p:sldMasterIdLst>
  <p:notesMasterIdLst>
    <p:notesMasterId r:id="rId15"/>
  </p:notesMasterIdLst>
  <p:sldIdLst>
    <p:sldId id="256" r:id="rId7"/>
    <p:sldId id="257" r:id="rId8"/>
    <p:sldId id="265" r:id="rId9"/>
    <p:sldId id="261" r:id="rId10"/>
    <p:sldId id="267" r:id="rId11"/>
    <p:sldId id="264" r:id="rId12"/>
    <p:sldId id="268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33"/>
    <a:srgbClr val="CC3300"/>
    <a:srgbClr val="FF9933"/>
    <a:srgbClr val="180793"/>
    <a:srgbClr val="FFFFFF"/>
    <a:srgbClr val="006600"/>
    <a:srgbClr val="6600CC"/>
    <a:srgbClr val="FDF70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7" autoAdjust="0"/>
    <p:restoredTop sz="97002" autoAdjust="0"/>
  </p:normalViewPr>
  <p:slideViewPr>
    <p:cSldViewPr>
      <p:cViewPr>
        <p:scale>
          <a:sx n="68" d="100"/>
          <a:sy n="68" d="100"/>
        </p:scale>
        <p:origin x="-3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ACBDA-C517-418E-99FC-CCAFC15B711B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862C4-8456-4495-970C-1E8D92D86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862C4-8456-4495-970C-1E8D92D86F9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9E862-B476-4D35-BAF4-FB74E74B1CEB}" type="slidenum">
              <a:rPr lang="ru-RU"/>
              <a:pPr/>
              <a:t>5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69902-9517-44AB-ABD0-F241A4429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6E1BA-A95D-4ECB-9019-8237ACE0D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BB1DD-04BD-4054-A944-28B4941F3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9093-823D-4109-A67F-297F60064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6CF31-79DD-47B7-8300-383F7684F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12A72-C640-4D0A-82D7-709C3BD28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DB000-CE98-4F2F-A514-2363674A1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E4182-788A-4B97-B2F5-93C287011D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0A621-5E99-4760-AA2B-4345FBC05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EDE6-63B9-4B48-8C1E-1C5BFD5A5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55A76-6B91-41B4-81A6-5154E8FF5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F4B22-8D5F-4088-A61D-3C4B07E66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17FA4-2531-45F8-9F78-B65390BE0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A96F6-D690-4DC1-8492-920168FCE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28483-A0E5-4A86-9AC1-4211BCE87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5F74E-CDC7-4CAC-B4DF-D31BBD031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A5AB5-A3AD-4D1A-9F91-6D836DD2D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6B046-1033-4E3A-B2A9-7B16C2869F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E322-0DDC-4C04-847A-B790C9804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3555B-6C85-4C15-A0AB-DC4D4753F6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F1329-46E0-465F-A677-64735BC76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8309A-E747-4B81-AF1D-8FAC16881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36BDE-F841-4532-9D96-8331151E9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7B592-5D3A-4B98-A2F2-B9E4D3FD7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319FF-9830-4780-9403-F28F281C1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FA66F-1A82-4507-B0E0-BBA5E5F53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8690-AC5F-4B6F-AE0E-86B034C21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008A6-EAFC-4B33-99F4-F424E155F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8475D-82E2-4E0D-8706-623776A5A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711BA-7537-4D68-AC0C-B3CDBAC04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84ACC-0AC7-4383-933C-2CC670C7E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3AC55-C08D-4414-A20F-7FD34EEB7F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F7CCA-2D15-42BB-8DF4-824A1B248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88284-6B32-4CDF-AB89-14CD2398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61CB2-9DA6-4931-9582-CDB4B8B95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3BE90-8A2B-4E00-B3E2-57A7F9544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72E37-84AA-4854-81E6-34BB17A80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D87C5-14F1-496C-A80C-6DAC2E7914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CEEE4-3144-440C-80D8-D02C24F50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D9F98-6D89-449E-A6D9-187CEAFE7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292C9-7D07-4D32-AE1C-D7D8C45F0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CABCD-4555-4E92-BA09-73C4348B4D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E1378-F05E-44C8-AA9D-7E793FC97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1CE9D-86B9-4F44-A0DE-2A90955C3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2B8A1-6742-4767-8304-AA0C54B2D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C4D69-69C9-4CBA-BA6C-28B32D0AD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BE66-959B-4C55-90D0-9181BCA535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3607C-6212-48CC-9185-DC22624B0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D563F-011F-4D9A-8D68-E9D489277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5FF99-EB4C-4659-B61E-95B38338B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80089-D68D-4F95-B723-375B04F77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69902-9517-44AB-ABD0-F241A4429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F4B22-8D5F-4088-A61D-3C4B07E66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36BDE-F841-4532-9D96-8331151E9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88284-6B32-4CDF-AB89-14CD2398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887A2-126E-4619-A55D-223FF1D47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2B8A1-6742-4767-8304-AA0C54B2D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887A2-126E-4619-A55D-223FF1D47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D4B33-F4DD-4118-9AD0-DDA45A0D0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7BDC6-AC5A-4952-95FC-D9643F3C7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3D26B-F10D-4817-9AB8-F630C3BC0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6E1BA-A95D-4ECB-9019-8237ACE0D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BB1DD-04BD-4054-A944-28B4941F3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D4B33-F4DD-4118-9AD0-DDA45A0D0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7BDC6-AC5A-4952-95FC-D9643F3C7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3D26B-F10D-4817-9AB8-F630C3BC0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E5622C-9182-4610-8248-D85C921E0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BE6542-AA6B-454C-A3A9-BC7143FFAC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spd="slow">
    <p:push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1C75B5-893A-43EF-9D5F-115079192C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 spd="slow">
    <p:push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D322F8-971D-4647-89CD-C7DFA9D4D0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>
    <p:push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519E40-0129-4B92-BA38-87EC73B06E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 spd="slow">
    <p:push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0759753-D00F-46A2-A9D6-6A55FEBA70AF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2E5622C-9182-4610-8248-D85C921E0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642918"/>
            <a:ext cx="72152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Логика </a:t>
            </a:r>
          </a:p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школьников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214686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u="sng" spc="300" dirty="0" smtClean="0">
                <a:ln w="1143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C33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Занятие  14</a:t>
            </a:r>
            <a:endParaRPr lang="ru-RU" sz="9600" b="1" u="sng" spc="300" dirty="0">
              <a:ln w="1143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rgbClr val="CC33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050" y="428604"/>
            <a:ext cx="3429024" cy="85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1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28586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Назвать предметы, которые могут быть и большими и маленькими.</a:t>
            </a:r>
            <a:endParaRPr lang="ru-RU" sz="3600" b="1" dirty="0"/>
          </a:p>
        </p:txBody>
      </p:sp>
      <p:pic>
        <p:nvPicPr>
          <p:cNvPr id="4" name="Рисунок 3" descr="79-we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000372"/>
            <a:ext cx="3543323" cy="265749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285852" y="2285992"/>
            <a:ext cx="5838846" cy="4143404"/>
            <a:chOff x="1214414" y="2000240"/>
            <a:chExt cx="5838846" cy="4267200"/>
          </a:xfrm>
        </p:grpSpPr>
        <p:pic>
          <p:nvPicPr>
            <p:cNvPr id="5" name="Рисунок 4" descr="49007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4414" y="3786190"/>
              <a:ext cx="3657600" cy="2438400"/>
            </a:xfrm>
            <a:prstGeom prst="rect">
              <a:avLst/>
            </a:prstGeom>
          </p:spPr>
        </p:pic>
        <p:pic>
          <p:nvPicPr>
            <p:cNvPr id="7" name="Рисунок 6" descr="www.1md.ru72290252009-01-14-0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810" y="2000240"/>
              <a:ext cx="2838450" cy="42672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6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21429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Задание 2</a:t>
            </a:r>
            <a:endParaRPr lang="ru-RU" sz="4800" b="1" dirty="0">
              <a:ln w="11430">
                <a:solidFill>
                  <a:schemeClr val="tx1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000108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Как называется эта фигура?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Правильный пятиугольник 22"/>
          <p:cNvSpPr/>
          <p:nvPr/>
        </p:nvSpPr>
        <p:spPr>
          <a:xfrm>
            <a:off x="2285984" y="2000240"/>
            <a:ext cx="4357718" cy="3929090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2285984" y="2000238"/>
            <a:ext cx="4357713" cy="3930680"/>
            <a:chOff x="2285984" y="2000238"/>
            <a:chExt cx="4357713" cy="3930680"/>
          </a:xfrm>
        </p:grpSpPr>
        <p:cxnSp>
          <p:nvCxnSpPr>
            <p:cNvPr id="26" name="Прямая соединительная линия 25"/>
            <p:cNvCxnSpPr>
              <a:stCxn id="23" idx="5"/>
              <a:endCxn id="23" idx="4"/>
            </p:cNvCxnSpPr>
            <p:nvPr/>
          </p:nvCxnSpPr>
          <p:spPr>
            <a:xfrm flipH="1">
              <a:off x="5811453" y="3501015"/>
              <a:ext cx="832244" cy="242830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endCxn id="23" idx="5"/>
            </p:cNvCxnSpPr>
            <p:nvPr/>
          </p:nvCxnSpPr>
          <p:spPr>
            <a:xfrm>
              <a:off x="4429124" y="2000240"/>
              <a:ext cx="2214573" cy="15007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 flipV="1">
              <a:off x="2285984" y="2000238"/>
              <a:ext cx="2143146" cy="15001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>
              <a:endCxn id="23" idx="2"/>
            </p:cNvCxnSpPr>
            <p:nvPr/>
          </p:nvCxnSpPr>
          <p:spPr>
            <a:xfrm rot="16200000" flipH="1">
              <a:off x="1487669" y="4298752"/>
              <a:ext cx="2428879" cy="8322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143240" y="5929330"/>
              <a:ext cx="2714644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>
            <a:off x="1940966" y="1633598"/>
            <a:ext cx="5044637" cy="4671828"/>
            <a:chOff x="1940966" y="1633598"/>
            <a:chExt cx="5044637" cy="4671828"/>
          </a:xfrm>
        </p:grpSpPr>
        <p:sp>
          <p:nvSpPr>
            <p:cNvPr id="50" name="Дуга 49"/>
            <p:cNvSpPr/>
            <p:nvPr/>
          </p:nvSpPr>
          <p:spPr>
            <a:xfrm rot="3095577" flipV="1">
              <a:off x="4062481" y="1652761"/>
              <a:ext cx="733286" cy="694959"/>
            </a:xfrm>
            <a:prstGeom prst="arc">
              <a:avLst>
                <a:gd name="adj1" fmla="val 16200000"/>
                <a:gd name="adj2" fmla="val 922831"/>
              </a:avLst>
            </a:prstGeom>
            <a:noFill/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Дуга 50"/>
            <p:cNvSpPr/>
            <p:nvPr/>
          </p:nvSpPr>
          <p:spPr>
            <a:xfrm rot="7484864" flipV="1">
              <a:off x="6271481" y="3152203"/>
              <a:ext cx="733286" cy="694959"/>
            </a:xfrm>
            <a:prstGeom prst="arc">
              <a:avLst>
                <a:gd name="adj1" fmla="val 16200000"/>
                <a:gd name="adj2" fmla="val 922831"/>
              </a:avLst>
            </a:prstGeom>
            <a:noFill/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Дуга 52"/>
            <p:cNvSpPr/>
            <p:nvPr/>
          </p:nvSpPr>
          <p:spPr>
            <a:xfrm rot="20609705" flipV="1">
              <a:off x="1940966" y="3161655"/>
              <a:ext cx="733286" cy="694959"/>
            </a:xfrm>
            <a:prstGeom prst="arc">
              <a:avLst>
                <a:gd name="adj1" fmla="val 16449548"/>
                <a:gd name="adj2" fmla="val 922831"/>
              </a:avLst>
            </a:prstGeom>
            <a:noFill/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Дуга 54"/>
            <p:cNvSpPr/>
            <p:nvPr/>
          </p:nvSpPr>
          <p:spPr>
            <a:xfrm rot="16200000" flipV="1">
              <a:off x="2766886" y="5591303"/>
              <a:ext cx="733286" cy="694959"/>
            </a:xfrm>
            <a:prstGeom prst="arc">
              <a:avLst>
                <a:gd name="adj1" fmla="val 16200000"/>
                <a:gd name="adj2" fmla="val 922831"/>
              </a:avLst>
            </a:prstGeom>
            <a:noFill/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Дуга 55"/>
            <p:cNvSpPr/>
            <p:nvPr/>
          </p:nvSpPr>
          <p:spPr>
            <a:xfrm rot="11922483" flipV="1">
              <a:off x="5449900" y="5599942"/>
              <a:ext cx="733286" cy="694959"/>
            </a:xfrm>
            <a:prstGeom prst="arc">
              <a:avLst>
                <a:gd name="adj1" fmla="val 16200000"/>
                <a:gd name="adj2" fmla="val 922831"/>
              </a:avLst>
            </a:prstGeom>
            <a:noFill/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1643042" y="1428735"/>
            <a:ext cx="5500727" cy="5143538"/>
            <a:chOff x="1643042" y="1428735"/>
            <a:chExt cx="5500727" cy="5143538"/>
          </a:xfrm>
        </p:grpSpPr>
        <p:cxnSp>
          <p:nvCxnSpPr>
            <p:cNvPr id="60" name="Прямая со стрелкой 59"/>
            <p:cNvCxnSpPr>
              <a:endCxn id="23" idx="1"/>
            </p:cNvCxnSpPr>
            <p:nvPr/>
          </p:nvCxnSpPr>
          <p:spPr>
            <a:xfrm>
              <a:off x="1643042" y="3286124"/>
              <a:ext cx="642947" cy="21489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rot="16200000" flipH="1">
              <a:off x="4143086" y="1714773"/>
              <a:ext cx="572081" cy="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 rot="5400000" flipH="1" flipV="1">
              <a:off x="2679184" y="6108212"/>
              <a:ext cx="642365" cy="28575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 rot="16200000" flipV="1">
              <a:off x="5643863" y="6143937"/>
              <a:ext cx="642364" cy="2143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 rot="10800000" flipV="1">
              <a:off x="6643708" y="3143247"/>
              <a:ext cx="500061" cy="35776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/>
        </p:nvSpPr>
        <p:spPr>
          <a:xfrm>
            <a:off x="1214414" y="1000108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Сколько у фигуры углов?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100010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Сколько вершин у этой фигуры?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7158" y="1000108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Из скольких отрезков она состоит?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4" grpId="1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85728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Задание 5</a:t>
            </a:r>
            <a:endParaRPr lang="ru-RU" sz="4800" b="1" dirty="0">
              <a:ln w="11430">
                <a:solidFill>
                  <a:schemeClr val="tx1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TextBox 32" hidden="1"/>
          <p:cNvSpPr txBox="1"/>
          <p:nvPr/>
        </p:nvSpPr>
        <p:spPr>
          <a:xfrm>
            <a:off x="0" y="157161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ve6" pitchFamily="34" charset="0"/>
                <a:cs typeface="alve6" pitchFamily="34" charset="0"/>
              </a:rPr>
              <a:t>Зашифрованное слово</a:t>
            </a:r>
            <a:endParaRPr lang="ru-RU" sz="8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ve6" pitchFamily="34" charset="0"/>
              <a:cs typeface="alve6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92867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accent3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llar" pitchFamily="2" charset="0"/>
              </a:rPr>
              <a:t>Найди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llar" pitchFamily="2" charset="0"/>
              </a:rPr>
              <a:t> 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chemeClr val="accent3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llar" pitchFamily="2" charset="0"/>
              </a:rPr>
              <a:t> </a:t>
            </a:r>
            <a:r>
              <a:rPr lang="ru-RU" sz="2400" b="1" u="sng" spc="50" dirty="0" smtClean="0">
                <a:ln w="11430">
                  <a:solidFill>
                    <a:schemeClr val="accent3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llar" pitchFamily="2" charset="0"/>
              </a:rPr>
              <a:t> </a:t>
            </a:r>
            <a:r>
              <a:rPr lang="ru-RU" sz="4800" b="1" u="sng" spc="50" dirty="0" smtClean="0">
                <a:ln w="11430">
                  <a:solidFill>
                    <a:schemeClr val="accent3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llar" pitchFamily="2" charset="0"/>
              </a:rPr>
              <a:t>существенное </a:t>
            </a:r>
            <a:r>
              <a:rPr lang="ru-RU" sz="6600" b="1" u="sng" spc="50" dirty="0" smtClean="0">
                <a:ln w="11430">
                  <a:solidFill>
                    <a:schemeClr val="accent3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llar" pitchFamily="2" charset="0"/>
              </a:rPr>
              <a:t> </a:t>
            </a:r>
            <a:endParaRPr lang="ru-RU" sz="4800" b="1" u="sng" spc="50" dirty="0">
              <a:ln w="11430">
                <a:solidFill>
                  <a:schemeClr val="accent3">
                    <a:lumMod val="2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ollar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1142984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ВЫДЕЛИТЬ   ДВА  СЛОВА  НАИБОЛЕЕ     	</a:t>
            </a:r>
            <a:r>
              <a:rPr lang="ru-RU" sz="3200" b="1" u="sng" dirty="0" smtClean="0">
                <a:solidFill>
                  <a:schemeClr val="accent5">
                    <a:lumMod val="25000"/>
                  </a:schemeClr>
                </a:solidFill>
              </a:rPr>
              <a:t>СУЩЕСТВЕННЫХ</a:t>
            </a:r>
            <a:r>
              <a:rPr lang="ru-RU" sz="3200" b="1" dirty="0" smtClean="0">
                <a:solidFill>
                  <a:schemeClr val="accent5">
                    <a:lumMod val="25000"/>
                  </a:schemeClr>
                </a:solidFill>
              </a:rPr>
              <a:t>  ДЛЯ СЛОВА</a:t>
            </a:r>
            <a:endParaRPr lang="ru-RU" sz="3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24" y="2143116"/>
            <a:ext cx="73581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больница</a:t>
            </a:r>
            <a:endParaRPr lang="ru-RU" sz="10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3643314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solidFill>
                  <a:schemeClr val="tx2">
                    <a:lumMod val="75000"/>
                  </a:schemeClr>
                </a:solidFill>
              </a:rPr>
              <a:t>сад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4" y="3643314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радио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86446" y="3643314"/>
            <a:ext cx="285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врач,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786" y="4357694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больные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6" y="4357694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посетители.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5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15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9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6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450"/>
                            </p:stCondLst>
                            <p:childTnLst>
                              <p:par>
                                <p:cTn id="3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" grpId="0"/>
      <p:bldP spid="18" grpId="0"/>
      <p:bldP spid="21" grpId="0"/>
      <p:bldP spid="21" grpId="1"/>
      <p:bldP spid="25" grpId="0"/>
      <p:bldP spid="25" grpId="2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3600" y="990600"/>
            <a:ext cx="5181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Спал цветок и вдруг проснулся-(туловище вправо - влево)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Больше спать не захотел.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(туловище вперед, назад)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Шевельнулся, потянулся,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(руки вверх, потянуться)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Взвился вверх и полетел.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(руки вверх, влево, вправо)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Солнце утром лишь проснется, бабочка кружит и вьется(покружиться)</a:t>
            </a:r>
            <a:endParaRPr lang="ru-RU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8" name="Picture 6" descr="8e571a264590ec61577f0ef43c97ec3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5373688"/>
            <a:ext cx="1192213" cy="1430337"/>
          </a:xfrm>
          <a:prstGeom prst="rect">
            <a:avLst/>
          </a:prstGeom>
          <a:noFill/>
        </p:spPr>
      </p:pic>
      <p:pic>
        <p:nvPicPr>
          <p:cNvPr id="3079" name="Picture 7" descr="8e571a264590ec61577f0ef43c97ec3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5661025"/>
            <a:ext cx="952500" cy="1143000"/>
          </a:xfrm>
          <a:prstGeom prst="rect">
            <a:avLst/>
          </a:prstGeom>
          <a:noFill/>
        </p:spPr>
      </p:pic>
      <p:pic>
        <p:nvPicPr>
          <p:cNvPr id="3080" name="Picture 8" descr="8e571a264590ec61577f0ef43c97ec3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5516563"/>
            <a:ext cx="1073150" cy="1287462"/>
          </a:xfrm>
          <a:prstGeom prst="rect">
            <a:avLst/>
          </a:prstGeom>
          <a:noFill/>
        </p:spPr>
      </p:pic>
      <p:pic>
        <p:nvPicPr>
          <p:cNvPr id="3081" name="Picture 9" descr="8e571a264590ec61577f0ef43c97ec3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5300663"/>
            <a:ext cx="1252538" cy="1503362"/>
          </a:xfrm>
          <a:prstGeom prst="rect">
            <a:avLst/>
          </a:prstGeom>
          <a:noFill/>
        </p:spPr>
      </p:pic>
      <p:pic>
        <p:nvPicPr>
          <p:cNvPr id="3082" name="Picture 10" descr="8e571a264590ec61577f0ef43c97ec3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5516563"/>
            <a:ext cx="1073150" cy="1287462"/>
          </a:xfrm>
          <a:prstGeom prst="rect">
            <a:avLst/>
          </a:prstGeom>
          <a:noFill/>
        </p:spPr>
      </p:pic>
      <p:pic>
        <p:nvPicPr>
          <p:cNvPr id="3083" name="Picture 11" descr="8e571a264590ec61577f0ef43c97ec3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5516563"/>
            <a:ext cx="1073150" cy="1287462"/>
          </a:xfrm>
          <a:prstGeom prst="rect">
            <a:avLst/>
          </a:prstGeom>
          <a:noFill/>
        </p:spPr>
      </p:pic>
      <p:pic>
        <p:nvPicPr>
          <p:cNvPr id="3084" name="Picture 12" descr="8e571a264590ec61577f0ef43c97ec3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5445125"/>
            <a:ext cx="1131888" cy="1358900"/>
          </a:xfrm>
          <a:prstGeom prst="rect">
            <a:avLst/>
          </a:prstGeom>
          <a:noFill/>
        </p:spPr>
      </p:pic>
      <p:pic>
        <p:nvPicPr>
          <p:cNvPr id="3085" name="Picture 13" descr="0214388284a2cc1e62e7102133de3ce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5805488"/>
            <a:ext cx="1368425" cy="808037"/>
          </a:xfrm>
          <a:prstGeom prst="rect">
            <a:avLst/>
          </a:prstGeom>
          <a:noFill/>
        </p:spPr>
      </p:pic>
      <p:pic>
        <p:nvPicPr>
          <p:cNvPr id="3086" name="Picture 14" descr="b9e38c43263057ca87ab429dda7c198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6165850"/>
            <a:ext cx="819150" cy="495300"/>
          </a:xfrm>
          <a:prstGeom prst="rect">
            <a:avLst/>
          </a:prstGeom>
          <a:noFill/>
        </p:spPr>
      </p:pic>
      <p:pic>
        <p:nvPicPr>
          <p:cNvPr id="3087" name="Picture 15" descr="b9e38c43263057ca87ab429dda7c198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877050" y="6237288"/>
            <a:ext cx="792163" cy="495300"/>
          </a:xfrm>
          <a:prstGeom prst="rect">
            <a:avLst/>
          </a:prstGeom>
          <a:noFill/>
        </p:spPr>
      </p:pic>
      <p:pic>
        <p:nvPicPr>
          <p:cNvPr id="3088" name="Picture 16" descr="f918d9346babfcb5b92bdd655f15515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5876925"/>
            <a:ext cx="1905000" cy="952500"/>
          </a:xfrm>
          <a:prstGeom prst="rect">
            <a:avLst/>
          </a:prstGeom>
          <a:noFill/>
        </p:spPr>
      </p:pic>
      <p:pic>
        <p:nvPicPr>
          <p:cNvPr id="3089" name="Picture 17" descr="f918d9346babfcb5b92bdd655f15515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5805488"/>
            <a:ext cx="1905000" cy="952500"/>
          </a:xfrm>
          <a:prstGeom prst="rect">
            <a:avLst/>
          </a:prstGeom>
          <a:noFill/>
        </p:spPr>
      </p:pic>
      <p:pic>
        <p:nvPicPr>
          <p:cNvPr id="3090" name="Picture 18" descr="bg2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950" y="4437063"/>
            <a:ext cx="1209675" cy="809625"/>
          </a:xfrm>
          <a:prstGeom prst="rect">
            <a:avLst/>
          </a:prstGeom>
          <a:noFill/>
        </p:spPr>
      </p:pic>
      <p:sp>
        <p:nvSpPr>
          <p:cNvPr id="3092" name="AutoShape 20"/>
          <p:cNvSpPr>
            <a:spLocks/>
          </p:cNvSpPr>
          <p:nvPr/>
        </p:nvSpPr>
        <p:spPr bwMode="auto">
          <a:xfrm flipH="1">
            <a:off x="6324600" y="1066800"/>
            <a:ext cx="690563" cy="3867150"/>
          </a:xfrm>
          <a:prstGeom prst="leftBrace">
            <a:avLst>
              <a:gd name="adj1" fmla="val 4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7010400" y="1219200"/>
            <a:ext cx="4683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2</a:t>
            </a:r>
          </a:p>
          <a:p>
            <a:pPr>
              <a:spcBef>
                <a:spcPct val="50000"/>
              </a:spcBef>
            </a:pPr>
            <a:r>
              <a:rPr lang="ru-RU" b="1"/>
              <a:t>Р</a:t>
            </a:r>
          </a:p>
          <a:p>
            <a:pPr>
              <a:spcBef>
                <a:spcPct val="50000"/>
              </a:spcBef>
            </a:pPr>
            <a:r>
              <a:rPr lang="ru-RU" b="1"/>
              <a:t>А</a:t>
            </a:r>
          </a:p>
          <a:p>
            <a:pPr>
              <a:spcBef>
                <a:spcPct val="50000"/>
              </a:spcBef>
            </a:pPr>
            <a:r>
              <a:rPr lang="ru-RU" b="1"/>
              <a:t>З</a:t>
            </a:r>
          </a:p>
          <a:p>
            <a:pPr>
              <a:spcBef>
                <a:spcPct val="50000"/>
              </a:spcBef>
            </a:pPr>
            <a:r>
              <a:rPr lang="ru-RU" b="1"/>
              <a:t>А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21429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Задание 4</a:t>
            </a:r>
            <a:endParaRPr lang="ru-RU" sz="4800" b="1" dirty="0">
              <a:ln w="11430">
                <a:solidFill>
                  <a:schemeClr val="tx1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071546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khive" pitchFamily="34" charset="0"/>
              </a:rPr>
              <a:t>Логическая задача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khiv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2000240"/>
            <a:ext cx="7929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Мама, папа и я сидели на скамейке. В каком порядке мы сидели, если известно, что я сидел слева от папы, а мама – слева от меня?</a:t>
            </a:r>
            <a:endParaRPr lang="ru-RU" sz="3200" b="1" dirty="0"/>
          </a:p>
        </p:txBody>
      </p:sp>
      <p:pic>
        <p:nvPicPr>
          <p:cNvPr id="46" name="Рисунок 45" descr="959_bi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3143248"/>
            <a:ext cx="3357586" cy="2778692"/>
          </a:xfrm>
          <a:prstGeom prst="rect">
            <a:avLst/>
          </a:prstGeom>
        </p:spPr>
      </p:pic>
      <p:pic>
        <p:nvPicPr>
          <p:cNvPr id="66" name="Рисунок 65" descr="C17-1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15140" y="2214554"/>
            <a:ext cx="2228954" cy="4014790"/>
          </a:xfrm>
          <a:prstGeom prst="rect">
            <a:avLst/>
          </a:prstGeom>
        </p:spPr>
      </p:pic>
      <p:pic>
        <p:nvPicPr>
          <p:cNvPr id="67" name="Рисунок 66" descr="C24-2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2500306"/>
            <a:ext cx="2072681" cy="3871914"/>
          </a:xfrm>
          <a:prstGeom prst="rect">
            <a:avLst/>
          </a:prstGeom>
        </p:spPr>
      </p:pic>
      <p:pic>
        <p:nvPicPr>
          <p:cNvPr id="69" name="Рисунок 68" descr="C24-17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4071942"/>
            <a:ext cx="1959104" cy="21734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32192E-6 L -0.31494 -0.1260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22017 C -0.1941 0.25671 -0.38906 0.29325 -0.4967 0.27544 C -0.60434 0.25763 -0.61771 0.14315 -0.64444 0.11355 C -0.67118 0.08395 -0.66406 0.09043 -0.65677 0.09713 " pathEditMode="relative" rAng="0" ptsTypes="aaaA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91 0.20722 C 0.21719 0.21207 0.38646 0.21716 0.43871 0.16628 C 0.49097 0.1154 0.42309 -0.04417 0.3618 -0.09806 C 0.30052 -0.15194 0.12274 -0.14732 0.07101 -0.15749 C 0.01927 -0.16767 0.03507 -0.16374 0.05104 -0.15957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2214554"/>
          <a:ext cx="8001056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8"/>
                <a:gridCol w="1143008"/>
                <a:gridCol w="1143008"/>
                <a:gridCol w="1143008"/>
                <a:gridCol w="1143008"/>
                <a:gridCol w="1143008"/>
                <a:gridCol w="1143008"/>
              </a:tblGrid>
              <a:tr h="1164907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Б</a:t>
                      </a:r>
                      <a:endParaRPr lang="ru-RU" sz="7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7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64907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72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72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64907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Б</a:t>
                      </a:r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Н</a:t>
                      </a:r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2214554"/>
          <a:ext cx="8001056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8"/>
                <a:gridCol w="1143008"/>
                <a:gridCol w="1143008"/>
                <a:gridCol w="1143008"/>
                <a:gridCol w="1143008"/>
                <a:gridCol w="1143008"/>
                <a:gridCol w="1143008"/>
              </a:tblGrid>
              <a:tr h="1164907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Б</a:t>
                      </a:r>
                      <a:endParaRPr lang="ru-RU" sz="7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7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7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72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Н</a:t>
                      </a:r>
                      <a:endParaRPr lang="ru-RU" sz="7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64907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72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72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Н</a:t>
                      </a:r>
                      <a:endParaRPr lang="ru-RU" sz="72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72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64907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Б</a:t>
                      </a:r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Н</a:t>
                      </a:r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00364" y="285728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38100"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Задание 4</a:t>
            </a:r>
            <a:endParaRPr lang="ru-RU" sz="4800" b="1" dirty="0"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71546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200" b="1" dirty="0" smtClean="0"/>
              <a:t>Составить слово из первых слогов данных слов</a:t>
            </a:r>
            <a:endParaRPr lang="ru-RU" sz="3200" b="1" dirty="0"/>
          </a:p>
        </p:txBody>
      </p:sp>
      <p:pic>
        <p:nvPicPr>
          <p:cNvPr id="8" name="Рисунок 7" descr="Simba Baby 4011445 pcs 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2428868"/>
            <a:ext cx="3600456" cy="28443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963559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928802"/>
            <a:ext cx="3647693" cy="4462470"/>
          </a:xfrm>
          <a:prstGeom prst="rect">
            <a:avLst/>
          </a:prstGeom>
        </p:spPr>
      </p:pic>
      <p:pic>
        <p:nvPicPr>
          <p:cNvPr id="7" name="Рисунок 6" descr="48464139_789_thum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0"/>
            <a:ext cx="3800475" cy="3810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История  3">
  <a:themeElements>
    <a:clrScheme name="Другая 39">
      <a:dk1>
        <a:srgbClr val="63242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1979</TotalTime>
  <Words>192</Words>
  <Application>Microsoft Office PowerPoint</Application>
  <PresentationFormat>Экран (4:3)</PresentationFormat>
  <Paragraphs>62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master</vt:lpstr>
      <vt:lpstr>1_colormaster</vt:lpstr>
      <vt:lpstr>2_colormaster</vt:lpstr>
      <vt:lpstr>3_colormaster</vt:lpstr>
      <vt:lpstr>4_colormaster</vt:lpstr>
      <vt:lpstr>История  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209</cp:revision>
  <dcterms:created xsi:type="dcterms:W3CDTF">2010-06-16T15:23:34Z</dcterms:created>
  <dcterms:modified xsi:type="dcterms:W3CDTF">2010-07-05T15:32:22Z</dcterms:modified>
</cp:coreProperties>
</file>