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878" r:id="rId2"/>
    <p:sldMasterId id="2147483890" r:id="rId3"/>
    <p:sldMasterId id="2147483902" r:id="rId4"/>
    <p:sldMasterId id="2147483914" r:id="rId5"/>
    <p:sldMasterId id="2147483938" r:id="rId6"/>
  </p:sldMasterIdLst>
  <p:notesMasterIdLst>
    <p:notesMasterId r:id="rId16"/>
  </p:notesMasterIdLst>
  <p:sldIdLst>
    <p:sldId id="256" r:id="rId7"/>
    <p:sldId id="257" r:id="rId8"/>
    <p:sldId id="268" r:id="rId9"/>
    <p:sldId id="265" r:id="rId10"/>
    <p:sldId id="270" r:id="rId11"/>
    <p:sldId id="261" r:id="rId12"/>
    <p:sldId id="264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DF703"/>
    <a:srgbClr val="FFFFFF"/>
    <a:srgbClr val="FF9933"/>
    <a:srgbClr val="614FE7"/>
    <a:srgbClr val="6600CC"/>
    <a:srgbClr val="180793"/>
    <a:srgbClr val="CC3300"/>
    <a:srgbClr val="0033CC"/>
    <a:srgbClr val="341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7002" autoAdjust="0"/>
  </p:normalViewPr>
  <p:slideViewPr>
    <p:cSldViewPr>
      <p:cViewPr>
        <p:scale>
          <a:sx n="68" d="100"/>
          <a:sy n="68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ACBDA-C517-418E-99FC-CCAFC15B711B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62C4-8456-4495-970C-1E8D92D8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62C4-8456-4495-970C-1E8D92D86F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9093-823D-4109-A67F-297F60064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CF31-79DD-47B7-8300-383F7684F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A72-C640-4D0A-82D7-709C3BD28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B000-CE98-4F2F-A514-2363674A1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4182-788A-4B97-B2F5-93C287011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A621-5E99-4760-AA2B-4345FBC05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EDE6-63B9-4B48-8C1E-1C5BFD5A5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55A76-6B91-41B4-81A6-5154E8FF5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7FA4-2531-45F8-9F78-B65390BE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96F6-D690-4DC1-8492-920168FCE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8483-A0E5-4A86-9AC1-4211BCE87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F74E-CDC7-4CAC-B4DF-D31BBD03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5AB5-A3AD-4D1A-9F91-6D836DD2D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B046-1033-4E3A-B2A9-7B16C2869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322-0DDC-4C04-847A-B790C9804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555B-6C85-4C15-A0AB-DC4D4753F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1329-46E0-465F-A677-64735BC76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309A-E747-4B81-AF1D-8FAC16881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7B592-5D3A-4B98-A2F2-B9E4D3FD7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19FF-9830-4780-9403-F28F281C1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A66F-1A82-4507-B0E0-BBA5E5F53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690-AC5F-4B6F-AE0E-86B034C21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08A6-EAFC-4B33-99F4-F424E155F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475D-82E2-4E0D-8706-623776A5A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1BA-7537-4D68-AC0C-B3CDBAC04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84ACC-0AC7-4383-933C-2CC670C7E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AC55-C08D-4414-A20F-7FD34EEB7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7CCA-2D15-42BB-8DF4-824A1B248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61CB2-9DA6-4931-9582-CDB4B8B95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BE90-8A2B-4E00-B3E2-57A7F9544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2E37-84AA-4854-81E6-34BB17A80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D87C5-14F1-496C-A80C-6DAC2E791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EEE4-3144-440C-80D8-D02C24F50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9F98-6D89-449E-A6D9-187CEAFE7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92C9-7D07-4D32-AE1C-D7D8C45F0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ABCD-4555-4E92-BA09-73C4348B4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1378-F05E-44C8-AA9D-7E793FC97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1CE9D-86B9-4F44-A0DE-2A90955C3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4D69-69C9-4CBA-BA6C-28B32D0A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BE66-959B-4C55-90D0-9181BCA5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607C-6212-48CC-9185-DC22624B0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563F-011F-4D9A-8D68-E9D489277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FF99-EB4C-4659-B61E-95B38338B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80089-D68D-4F95-B723-375B04F77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BE6542-AA6B-454C-A3A9-BC7143FFA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C75B5-893A-43EF-9D5F-115079192C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322F8-971D-4647-89CD-C7DFA9D4D0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19E40-0129-4B92-BA38-87EC73B06E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35729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Логика 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для школьников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u="sng" spc="100" dirty="0" smtClean="0">
                <a:ln w="18000">
                  <a:solidFill>
                    <a:srgbClr val="00B0F0"/>
                  </a:solidFill>
                  <a:prstDash val="solid"/>
                </a:ln>
                <a:solidFill>
                  <a:srgbClr val="180793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Занятие  </a:t>
            </a:r>
            <a:r>
              <a:rPr lang="ru-RU" sz="9600" b="1" u="sng" spc="100" dirty="0" smtClean="0">
                <a:ln w="18000">
                  <a:solidFill>
                    <a:srgbClr val="00B0F0"/>
                  </a:solidFill>
                  <a:prstDash val="solid"/>
                </a:ln>
                <a:solidFill>
                  <a:srgbClr val="180793"/>
                </a:solidFill>
                <a:effectLst>
                  <a:glow rad="63500">
                    <a:srgbClr val="0070C0">
                      <a:alpha val="40000"/>
                    </a:srgb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15</a:t>
            </a:r>
            <a:endParaRPr lang="ru-RU" sz="9600" b="1" u="sng" spc="100" dirty="0">
              <a:ln w="18000">
                <a:solidFill>
                  <a:srgbClr val="00B0F0"/>
                </a:solidFill>
                <a:prstDash val="solid"/>
              </a:ln>
              <a:solidFill>
                <a:srgbClr val="180793"/>
              </a:solidFill>
              <a:effectLst>
                <a:glow rad="63500">
                  <a:srgbClr val="0070C0">
                    <a:alpha val="40000"/>
                  </a:srgb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Отгадать загадку</a:t>
            </a:r>
            <a:endParaRPr lang="ru-RU" sz="3600" b="1" dirty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142852"/>
            <a:ext cx="3429024" cy="85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1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2071678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Кто не прядёт, не ткёт,</a:t>
            </a:r>
          </a:p>
          <a:p>
            <a:pPr algn="ctr"/>
            <a:r>
              <a:rPr lang="ru-RU" sz="3200" b="1" dirty="0" smtClean="0"/>
              <a:t>А людей одевает?</a:t>
            </a:r>
            <a:endParaRPr lang="ru-RU" b="1" dirty="0"/>
          </a:p>
        </p:txBody>
      </p:sp>
      <p:pic>
        <p:nvPicPr>
          <p:cNvPr id="6" name="Рисунок 5" descr="852902124.jpg"/>
          <p:cNvPicPr>
            <a:picLocks noChangeAspect="1"/>
          </p:cNvPicPr>
          <p:nvPr/>
        </p:nvPicPr>
        <p:blipFill>
          <a:blip r:embed="rId2"/>
          <a:srcRect b="3043"/>
          <a:stretch>
            <a:fillRect/>
          </a:stretch>
        </p:blipFill>
        <p:spPr>
          <a:xfrm>
            <a:off x="1142976" y="1142984"/>
            <a:ext cx="7010423" cy="5095599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У коз, овец и осьминогов прямоугольные зрачки.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Интересные факты</a:t>
            </a:r>
            <a:endParaRPr lang="ru-RU" sz="3200" b="1" cap="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Овцы, на самом деле, обладают уникальной способностью узнавать своего пастуха, и пастухи это знают. Когда к поильным корытам подгоняют большое стадо овец, а через несколько минут ещё два стада, то все овцы перепутываются, так что их невозможно разделить.</a:t>
            </a:r>
          </a:p>
          <a:p>
            <a:r>
              <a:rPr lang="ru-RU" sz="2000" b="1" dirty="0" smtClean="0"/>
              <a:t>Но вот через час овцы напились, первый пастух позвал овец и пошёл на пастбище. Следом за ним, на звук его голоса, из общей кучи выбегают только его овцы. Второй пастух позвал своих – и они пошли вслед за ним. И, удивительное дело, овцы никогда не перепутываются. </a:t>
            </a:r>
          </a:p>
          <a:p>
            <a:r>
              <a:rPr lang="ru-RU" sz="2000" b="1" dirty="0" smtClean="0"/>
              <a:t>Зимой, когда метель заносит стадо овец, они обязательно разбегутся. Но если они видят стоящего пастуха, то окружают его всем стадом со всех сторон и стоят на месте. Стоит пастуху лечь на землю, чтобы укрыться от метели, как овцы побредут в разные стороны и погибнут. В Казахстане случалось, что пастухи замерзали, стоя на ногах. Когда же кончалась метель и на помощь приходили другие пастухи, они находили овец стоящими, сбившимися в кучу, и при этом никто не погибал, кроме пастуха.</a:t>
            </a:r>
            <a:endParaRPr lang="ru-RU" sz="20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42852"/>
            <a:ext cx="4071966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 2</a:t>
            </a:r>
            <a:endParaRPr lang="ru-RU" sz="4000" b="1" cap="all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Назвать   предмет, который обладает следующими признаками: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имеет 4 стороны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имеет 4 угла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6600"/>
                </a:solidFill>
                <a:latin typeface="+mj-lt"/>
              </a:rPr>
              <a:t>имеет 4 вершины</a:t>
            </a:r>
            <a:endParaRPr lang="ru-RU" sz="3600" b="1" dirty="0">
              <a:solidFill>
                <a:srgbClr val="006600"/>
              </a:solidFill>
              <a:latin typeface="+mj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14282" y="3929066"/>
            <a:ext cx="1500198" cy="1533235"/>
            <a:chOff x="571472" y="4071942"/>
            <a:chExt cx="1500198" cy="153323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348" y="4071942"/>
              <a:ext cx="1143008" cy="107157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472" y="5143512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квадрат</a:t>
              </a:r>
              <a:endParaRPr lang="ru-RU" sz="24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571604" y="4857760"/>
            <a:ext cx="2643206" cy="1604673"/>
            <a:chOff x="3143240" y="4071942"/>
            <a:chExt cx="2643206" cy="160467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286116" y="4071942"/>
              <a:ext cx="2428892" cy="107157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43240" y="5214950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прямоугольник</a:t>
              </a:r>
              <a:endParaRPr lang="ru-RU" sz="24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43636" y="5000636"/>
            <a:ext cx="1643074" cy="1604673"/>
            <a:chOff x="6858016" y="4071942"/>
            <a:chExt cx="1643074" cy="1604673"/>
          </a:xfrm>
        </p:grpSpPr>
        <p:sp>
          <p:nvSpPr>
            <p:cNvPr id="32" name="Блок-схема: ручное управление 31"/>
            <p:cNvSpPr/>
            <p:nvPr/>
          </p:nvSpPr>
          <p:spPr>
            <a:xfrm>
              <a:off x="6858016" y="4071942"/>
              <a:ext cx="1500198" cy="1143008"/>
            </a:xfrm>
            <a:prstGeom prst="flowChartManualOperation">
              <a:avLst/>
            </a:prstGeom>
            <a:solidFill>
              <a:srgbClr val="6600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58016" y="5214950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трапеция</a:t>
              </a:r>
              <a:endParaRPr lang="ru-RU" sz="24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500562" y="3214686"/>
            <a:ext cx="1428760" cy="2380608"/>
            <a:chOff x="6357950" y="4000504"/>
            <a:chExt cx="1428760" cy="2380608"/>
          </a:xfrm>
        </p:grpSpPr>
        <p:sp>
          <p:nvSpPr>
            <p:cNvPr id="42" name="Ромб 41"/>
            <p:cNvSpPr/>
            <p:nvPr/>
          </p:nvSpPr>
          <p:spPr>
            <a:xfrm>
              <a:off x="6357950" y="4000504"/>
              <a:ext cx="1357322" cy="1785950"/>
            </a:xfrm>
            <a:prstGeom prst="diamond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57950" y="5857892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ромб</a:t>
              </a:r>
              <a:endParaRPr lang="ru-RU" sz="2800" b="1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572232" y="2678901"/>
            <a:ext cx="2571768" cy="1928826"/>
            <a:chOff x="6572232" y="2678901"/>
            <a:chExt cx="2571768" cy="1928826"/>
          </a:xfrm>
        </p:grpSpPr>
        <p:sp>
          <p:nvSpPr>
            <p:cNvPr id="45" name="Параллелограмм 44"/>
            <p:cNvSpPr/>
            <p:nvPr/>
          </p:nvSpPr>
          <p:spPr>
            <a:xfrm rot="3421500">
              <a:off x="6786578" y="2928934"/>
              <a:ext cx="1928826" cy="1428760"/>
            </a:xfrm>
            <a:prstGeom prst="parallelogram">
              <a:avLst>
                <a:gd name="adj" fmla="val 63401"/>
              </a:avLst>
            </a:prstGeom>
            <a:solidFill>
              <a:srgbClr val="FDF70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72232" y="4071942"/>
              <a:ext cx="257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параллелограмм</a:t>
              </a:r>
              <a:endParaRPr lang="ru-RU" sz="2000" b="1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2844" y="1643050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четырёхугольник</a:t>
            </a:r>
            <a:endParaRPr lang="ru-RU" sz="6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2868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vs SpreadTall" pitchFamily="34" charset="0"/>
              </a:rPr>
              <a:t>Чтоб здоровым быть сполна</a:t>
            </a:r>
          </a:p>
          <a:p>
            <a:pPr algn="ctr"/>
            <a:r>
              <a:rPr lang="ru-RU" sz="6000" b="1" spc="50" dirty="0" err="1" smtClean="0">
                <a:ln w="11430"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vs SpreadTall" pitchFamily="34" charset="0"/>
              </a:rPr>
              <a:t>Физминутка</a:t>
            </a:r>
            <a:r>
              <a:rPr lang="ru-RU" sz="6000" b="1" spc="50" dirty="0" smtClean="0">
                <a:ln w="11430"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vs SpreadTall" pitchFamily="34" charset="0"/>
              </a:rPr>
              <a:t> всем нужна</a:t>
            </a:r>
            <a:endParaRPr lang="ru-RU" sz="6000" b="1" spc="50" dirty="0">
              <a:ln w="11430">
                <a:solidFill>
                  <a:srgbClr val="0066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vs SpreadTall" pitchFamily="34" charset="0"/>
            </a:endParaRPr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496"/>
            <a:ext cx="2643206" cy="3312372"/>
          </a:xfrm>
          <a:prstGeom prst="rect">
            <a:avLst/>
          </a:prstGeom>
        </p:spPr>
      </p:pic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86314" y="2928934"/>
            <a:ext cx="2643206" cy="331237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Задание 3</a:t>
            </a:r>
            <a:endParaRPr lang="ru-RU" sz="4800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3" name="TextBox 32" hidden="1"/>
          <p:cNvSpPr txBox="1"/>
          <p:nvPr/>
        </p:nvSpPr>
        <p:spPr>
          <a:xfrm>
            <a:off x="0" y="15716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ve6" pitchFamily="34" charset="0"/>
                <a:cs typeface="alve6" pitchFamily="34" charset="0"/>
              </a:rPr>
              <a:t>Зашифрованное слово</a:t>
            </a:r>
            <a:endParaRPr lang="ru-RU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ve6" pitchFamily="34" charset="0"/>
              <a:cs typeface="alve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2149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Найди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r>
              <a:rPr lang="ru-RU" sz="40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существенное  </a:t>
            </a:r>
            <a:endParaRPr lang="ru-RU" sz="4000" b="1" u="sng" spc="50" dirty="0">
              <a:ln w="11430">
                <a:solidFill>
                  <a:schemeClr val="accent3">
                    <a:lumMod val="2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llar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114298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ВЫДЕЛИТЬ   ДВА  СЛОВА  НАИБОЛЕЕ     	</a:t>
            </a:r>
            <a:r>
              <a:rPr lang="ru-RU" sz="3200" b="1" u="sng" dirty="0" smtClean="0">
                <a:solidFill>
                  <a:schemeClr val="accent5">
                    <a:lumMod val="25000"/>
                  </a:schemeClr>
                </a:solidFill>
              </a:rPr>
              <a:t>СУЩЕСТВЕННЫХ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 ДЛЯ СЛОВА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2071678"/>
            <a:ext cx="5143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пение</a:t>
            </a:r>
            <a:endParaRPr lang="ru-RU" sz="10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3643314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tx2">
                    <a:lumMod val="75000"/>
                  </a:schemeClr>
                </a:solidFill>
              </a:rPr>
              <a:t>звон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3643314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голос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643314"/>
            <a:ext cx="335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искусство,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4357694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мелодия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435769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зрители.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18" grpId="0"/>
      <p:bldP spid="21" grpId="0"/>
      <p:bldP spid="21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14285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Задание 4</a:t>
            </a:r>
            <a:endParaRPr lang="ru-RU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071546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Логическая задача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kh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8592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Толя поймал окуня, ерша и щуку. Щуку он поймал раньше, чем окуня, а ерша позже, чем щуку.</a:t>
            </a:r>
          </a:p>
          <a:p>
            <a:pPr algn="ctr"/>
            <a:r>
              <a:rPr lang="ru-RU" sz="2800" b="1" dirty="0" smtClean="0"/>
              <a:t>Какую рыбу Толя поймал раньше других? </a:t>
            </a:r>
          </a:p>
          <a:p>
            <a:r>
              <a:rPr lang="ru-RU" sz="2800" b="1" dirty="0" smtClean="0"/>
              <a:t>Можно ли сказать, какую рыбу поймали последней?</a:t>
            </a:r>
            <a:endParaRPr lang="ru-RU" sz="2800" b="1" dirty="0"/>
          </a:p>
        </p:txBody>
      </p:sp>
      <p:pic>
        <p:nvPicPr>
          <p:cNvPr id="46" name="Рисунок 45" descr="Photo 1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08" y="3593569"/>
            <a:ext cx="2428892" cy="3264431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4429124" y="5000636"/>
            <a:ext cx="2071702" cy="1428760"/>
            <a:chOff x="785786" y="2143116"/>
            <a:chExt cx="2143140" cy="2023418"/>
          </a:xfrm>
        </p:grpSpPr>
        <p:pic>
          <p:nvPicPr>
            <p:cNvPr id="73" name="Рисунок 72" descr="c908bb0a847d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5786" y="2143116"/>
              <a:ext cx="2100258" cy="1456179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85786" y="3643314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окунь</a:t>
              </a:r>
              <a:endParaRPr lang="ru-RU" sz="2800" b="1" dirty="0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42910" y="3929066"/>
            <a:ext cx="2071702" cy="1285884"/>
            <a:chOff x="3857620" y="2143116"/>
            <a:chExt cx="2654029" cy="1880542"/>
          </a:xfrm>
        </p:grpSpPr>
        <p:pic>
          <p:nvPicPr>
            <p:cNvPr id="76" name="Рисунок 75" descr="ers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857620" y="2143116"/>
              <a:ext cx="2654029" cy="1359779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357686" y="3500438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ёрш</a:t>
              </a:r>
              <a:endParaRPr lang="ru-RU" sz="2800" b="1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929058" y="3571876"/>
            <a:ext cx="2377183" cy="1175686"/>
            <a:chOff x="1643042" y="4286256"/>
            <a:chExt cx="4082171" cy="2023418"/>
          </a:xfrm>
        </p:grpSpPr>
        <p:pic>
          <p:nvPicPr>
            <p:cNvPr id="79" name="Рисунок 78" descr="800px-Esox_lucius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43042" y="4286256"/>
              <a:ext cx="4082171" cy="150019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285984" y="5786454"/>
              <a:ext cx="2714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щука</a:t>
              </a:r>
              <a:endParaRPr lang="ru-RU" sz="2800" b="1" dirty="0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0.00902 C -0.01441 0.07146 -0.0125 0.13437 -0.06771 0.17322 C -0.12327 0.21184 -0.29063 0.22988 -0.34827 0.24121 C -0.4059 0.25254 -0.40208 0.24121 -0.41389 0.2412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-0.02036 C 0.1309 -0.03053 0.17361 -0.04071 0.20052 -0.02221 C 0.22743 -0.0037 0.24149 0.06082 0.24965 0.09042 C 0.25781 0.12002 0.25764 0.14384 0.24965 0.15587 C 0.24166 0.1679 0.21753 0.16142 0.20191 0.16211 C 0.18628 0.16281 0.16406 0.16073 0.1559 0.16003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-0.02891 L -0.27083 -0.02891 " pathEditMode="relative" ptsTypes="AA">
                                      <p:cBhvr>
                                        <p:cTn id="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 0.16004 L 0.42378 0.16004 " pathEditMode="relative" ptsTypes="AA">
                                      <p:cBhvr>
                                        <p:cTn id="4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Задание </a:t>
            </a:r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5</a:t>
            </a:r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/>
              <a:t>Составить новые слова, исключив одну букву из данных слов: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2714620"/>
          <a:ext cx="2571768" cy="83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642942"/>
                <a:gridCol w="642942"/>
                <a:gridCol w="642942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4800" b="1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800" b="1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4800" b="1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4800" b="1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857628"/>
          <a:ext cx="33433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825"/>
                <a:gridCol w="835825"/>
                <a:gridCol w="835825"/>
                <a:gridCol w="835825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48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48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48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480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4857760"/>
          <a:ext cx="262892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0"/>
                <a:gridCol w="657230"/>
                <a:gridCol w="657230"/>
                <a:gridCol w="657230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М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solidFill>
                            <a:srgbClr val="180793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4800" b="0" dirty="0">
                        <a:solidFill>
                          <a:srgbClr val="18079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000496" y="3071810"/>
            <a:ext cx="500066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71934" y="4143380"/>
            <a:ext cx="500066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71934" y="5286388"/>
            <a:ext cx="500066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29" y="2714620"/>
          <a:ext cx="1821600" cy="8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00"/>
                <a:gridCol w="607200"/>
                <a:gridCol w="607200"/>
              </a:tblGrid>
              <a:tr h="824400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28" y="3786190"/>
          <a:ext cx="1821669" cy="8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824400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28" y="4857760"/>
          <a:ext cx="1821669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762000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628" y="2714620"/>
          <a:ext cx="182166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С</a:t>
                      </a:r>
                      <a:endParaRPr lang="ru-RU" sz="4800" b="1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О</a:t>
                      </a:r>
                      <a:endParaRPr lang="ru-RU" sz="4800" b="1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Р</a:t>
                      </a:r>
                      <a:endParaRPr lang="ru-RU" sz="4800" b="1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628" y="3786190"/>
          <a:ext cx="182166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Р</a:t>
                      </a:r>
                      <a:endParaRPr lang="ru-RU" sz="48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О</a:t>
                      </a:r>
                      <a:endParaRPr lang="ru-RU" sz="48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Т</a:t>
                      </a:r>
                      <a:endParaRPr lang="ru-RU" sz="48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00628" y="4857760"/>
          <a:ext cx="1821669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"/>
                <a:gridCol w="607223"/>
                <a:gridCol w="607223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Р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6600"/>
                          </a:solidFill>
                          <a:effectLst/>
                          <a:latin typeface="Arial Black" pitchFamily="34" charset="0"/>
                        </a:rPr>
                        <a:t>К</a:t>
                      </a:r>
                      <a:endParaRPr lang="ru-RU" sz="4400" dirty="0">
                        <a:solidFill>
                          <a:srgbClr val="0066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4432127.jpg"/>
          <p:cNvPicPr>
            <a:picLocks noChangeAspect="1"/>
          </p:cNvPicPr>
          <p:nvPr/>
        </p:nvPicPr>
        <p:blipFill>
          <a:blip r:embed="rId2"/>
          <a:srcRect b="3438"/>
          <a:stretch>
            <a:fillRect/>
          </a:stretch>
        </p:blipFill>
        <p:spPr>
          <a:xfrm>
            <a:off x="285720" y="1142984"/>
            <a:ext cx="5162550" cy="5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62557">
            <a:off x="5672061" y="5239805"/>
            <a:ext cx="1173929" cy="779412"/>
          </a:xfrm>
          <a:prstGeom prst="rect">
            <a:avLst/>
          </a:prstGeom>
        </p:spPr>
      </p:pic>
      <p:pic>
        <p:nvPicPr>
          <p:cNvPr id="7" name="Рисунок 6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11526">
            <a:off x="5991972" y="3396003"/>
            <a:ext cx="1531890" cy="1017075"/>
          </a:xfrm>
          <a:prstGeom prst="rect">
            <a:avLst/>
          </a:prstGeom>
        </p:spPr>
      </p:pic>
      <p:pic>
        <p:nvPicPr>
          <p:cNvPr id="8" name="Рисунок 7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1162050" cy="771525"/>
          </a:xfrm>
          <a:prstGeom prst="rect">
            <a:avLst/>
          </a:prstGeom>
        </p:spPr>
      </p:pic>
      <p:pic>
        <p:nvPicPr>
          <p:cNvPr id="9" name="Рисунок 8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17061" flipH="1">
            <a:off x="7440269" y="5264616"/>
            <a:ext cx="1412325" cy="937691"/>
          </a:xfrm>
          <a:prstGeom prst="rect">
            <a:avLst/>
          </a:prstGeom>
        </p:spPr>
      </p:pic>
      <p:pic>
        <p:nvPicPr>
          <p:cNvPr id="10" name="Рисунок 9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10770" flipV="1">
            <a:off x="7601409" y="2111254"/>
            <a:ext cx="1142711" cy="758685"/>
          </a:xfrm>
          <a:prstGeom prst="rect">
            <a:avLst/>
          </a:prstGeom>
        </p:spPr>
      </p:pic>
      <p:pic>
        <p:nvPicPr>
          <p:cNvPr id="11" name="Рисунок 10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37980">
            <a:off x="5515296" y="2081279"/>
            <a:ext cx="998375" cy="662856"/>
          </a:xfrm>
          <a:prstGeom prst="rect">
            <a:avLst/>
          </a:prstGeom>
        </p:spPr>
      </p:pic>
      <p:pic>
        <p:nvPicPr>
          <p:cNvPr id="12" name="Рисунок 11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4198">
            <a:off x="7702277" y="3674510"/>
            <a:ext cx="1003342" cy="666153"/>
          </a:xfrm>
          <a:prstGeom prst="rect">
            <a:avLst/>
          </a:prstGeom>
        </p:spPr>
      </p:pic>
      <p:pic>
        <p:nvPicPr>
          <p:cNvPr id="13" name="Рисунок 12" descr="794522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2960">
            <a:off x="6727921" y="865675"/>
            <a:ext cx="1321599" cy="87745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2218</TotalTime>
  <Words>362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master</vt:lpstr>
      <vt:lpstr>1_colormaster</vt:lpstr>
      <vt:lpstr>2_colormaster</vt:lpstr>
      <vt:lpstr>3_colormaster</vt:lpstr>
      <vt:lpstr>4_colormaster</vt:lpstr>
      <vt:lpstr>Биология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232</cp:revision>
  <dcterms:created xsi:type="dcterms:W3CDTF">2010-06-16T15:23:34Z</dcterms:created>
  <dcterms:modified xsi:type="dcterms:W3CDTF">2010-07-06T13:42:19Z</dcterms:modified>
</cp:coreProperties>
</file>