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  <p:sldMasterId id="2147483878" r:id="rId2"/>
    <p:sldMasterId id="2147483890" r:id="rId3"/>
    <p:sldMasterId id="2147483902" r:id="rId4"/>
    <p:sldMasterId id="2147483914" r:id="rId5"/>
    <p:sldMasterId id="2147483974" r:id="rId6"/>
  </p:sldMasterIdLst>
  <p:notesMasterIdLst>
    <p:notesMasterId r:id="rId15"/>
  </p:notesMasterIdLst>
  <p:sldIdLst>
    <p:sldId id="256" r:id="rId7"/>
    <p:sldId id="257" r:id="rId8"/>
    <p:sldId id="265" r:id="rId9"/>
    <p:sldId id="270" r:id="rId10"/>
    <p:sldId id="261" r:id="rId11"/>
    <p:sldId id="264" r:id="rId12"/>
    <p:sldId id="269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DF703"/>
    <a:srgbClr val="180793"/>
    <a:srgbClr val="006600"/>
    <a:srgbClr val="0033CC"/>
    <a:srgbClr val="FFFFFF"/>
    <a:srgbClr val="341818"/>
    <a:srgbClr val="6600CC"/>
    <a:srgbClr val="FF9933"/>
    <a:srgbClr val="614F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7" autoAdjust="0"/>
    <p:restoredTop sz="97002" autoAdjust="0"/>
  </p:normalViewPr>
  <p:slideViewPr>
    <p:cSldViewPr>
      <p:cViewPr>
        <p:scale>
          <a:sx n="70" d="100"/>
          <a:sy n="70" d="100"/>
        </p:scale>
        <p:origin x="-75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ACBDA-C517-418E-99FC-CCAFC15B711B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862C4-8456-4495-970C-1E8D92D86F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862C4-8456-4495-970C-1E8D92D86F9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862C4-8456-4495-970C-1E8D92D86F9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69902-9517-44AB-ABD0-F241A4429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6E1BA-A95D-4ECB-9019-8237ACE0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BB1DD-04BD-4054-A944-28B4941F3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C9093-823D-4109-A67F-297F60064C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6CF31-79DD-47B7-8300-383F7684F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12A72-C640-4D0A-82D7-709C3BD28D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DB000-CE98-4F2F-A514-2363674A1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E4182-788A-4B97-B2F5-93C287011D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0A621-5E99-4760-AA2B-4345FBC05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0EDE6-63B9-4B48-8C1E-1C5BFD5A5D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55A76-6B91-41B4-81A6-5154E8FF58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F4B22-8D5F-4088-A61D-3C4B07E66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17FA4-2531-45F8-9F78-B65390BE05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A96F6-D690-4DC1-8492-920168FCE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28483-A0E5-4A86-9AC1-4211BCE87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5F74E-CDC7-4CAC-B4DF-D31BBD031D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A5AB5-A3AD-4D1A-9F91-6D836DD2D4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6B046-1033-4E3A-B2A9-7B16C2869F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0E322-0DDC-4C04-847A-B790C9804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3555B-6C85-4C15-A0AB-DC4D4753F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F1329-46E0-465F-A677-64735BC764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8309A-E747-4B81-AF1D-8FAC16881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36BDE-F841-4532-9D96-8331151E9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7B592-5D3A-4B98-A2F2-B9E4D3FD7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319FF-9830-4780-9403-F28F281C11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FA66F-1A82-4507-B0E0-BBA5E5F535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690-AC5F-4B6F-AE0E-86B034C217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008A6-EAFC-4B33-99F4-F424E155FD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8475D-82E2-4E0D-8706-623776A5A7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711BA-7537-4D68-AC0C-B3CDBAC04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84ACC-0AC7-4383-933C-2CC670C7ED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3AC55-C08D-4414-A20F-7FD34EEB7F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F7CCA-2D15-42BB-8DF4-824A1B248C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88284-6B32-4CDF-AB89-14CD2398F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61CB2-9DA6-4931-9582-CDB4B8B95C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3BE90-8A2B-4E00-B3E2-57A7F9544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72E37-84AA-4854-81E6-34BB17A80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D87C5-14F1-496C-A80C-6DAC2E7914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CEEE4-3144-440C-80D8-D02C24F50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9F98-6D89-449E-A6D9-187CEAFE7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C9-7D07-4D32-AE1C-D7D8C45F03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ABCD-4555-4E92-BA09-73C4348B4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695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3695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E1378-F05E-44C8-AA9D-7E793FC977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1CE9D-86B9-4F44-A0DE-2A90955C39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2B8A1-6742-4767-8304-AA0C54B2D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4D69-69C9-4CBA-BA6C-28B32D0AD2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BE66-959B-4C55-90D0-9181BCA535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3607C-6212-48CC-9185-DC22624B0B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D563F-011F-4D9A-8D68-E9D489277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5FF99-EB4C-4659-B61E-95B38338B2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80089-D68D-4F95-B723-375B04F77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69902-9517-44AB-ABD0-F241A4429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F4B22-8D5F-4088-A61D-3C4B07E66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36BDE-F841-4532-9D96-8331151E9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88284-6B32-4CDF-AB89-14CD2398FE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887A2-126E-4619-A55D-223FF1D47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2B8A1-6742-4767-8304-AA0C54B2D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887A2-126E-4619-A55D-223FF1D47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D4B33-F4DD-4118-9AD0-DDA45A0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7BDC6-AC5A-4952-95FC-D9643F3C7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3D26B-F10D-4817-9AB8-F630C3BC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6E1BA-A95D-4ECB-9019-8237ACE0D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BB1DD-04BD-4054-A944-28B4941F32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D4B33-F4DD-4118-9AD0-DDA45A0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7BDC6-AC5A-4952-95FC-D9643F3C74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3D26B-F10D-4817-9AB8-F630C3BC0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E5622C-9182-4610-8248-D85C921E0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ransition spd="slow">
    <p:diamond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BE6542-AA6B-454C-A3A9-BC7143FFAC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ransition spd="slow">
    <p:diamond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C75B5-893A-43EF-9D5F-115079192C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ransition spd="slow">
    <p:diamond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D322F8-971D-4647-89CD-C7DFA9D4D0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ransition spd="slow">
    <p:diamond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7543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72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519E40-0129-4B92-BA38-87EC73B06E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ransition spd="slow">
    <p:diamond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759753-D00F-46A2-A9D6-6A55FEBA70AF}" type="datetimeFigureOut">
              <a:rPr lang="ru-RU" smtClean="0"/>
              <a:pPr/>
              <a:t>09.07.2010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E5622C-9182-4610-8248-D85C921E00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ransition spd="slow">
    <p:diamond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7290" y="928670"/>
            <a:ext cx="7215238" cy="218521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Логика</a:t>
            </a:r>
          </a:p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для школьников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3500438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u="sng" spc="100" dirty="0" smtClean="0">
                <a:ln w="18000">
                  <a:solidFill>
                    <a:schemeClr val="bg1"/>
                  </a:solidFill>
                  <a:prstDash val="solid"/>
                </a:ln>
                <a:solidFill>
                  <a:srgbClr val="180793"/>
                </a:solidFill>
                <a:effectLst>
                  <a:glow rad="63500">
                    <a:srgbClr val="0070C0">
                      <a:alpha val="40000"/>
                    </a:srgb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Занятие  17</a:t>
            </a:r>
            <a:endParaRPr lang="ru-RU" sz="9600" b="1" u="sng" spc="100" dirty="0">
              <a:ln w="18000">
                <a:solidFill>
                  <a:schemeClr val="bg1"/>
                </a:solidFill>
                <a:prstDash val="solid"/>
              </a:ln>
              <a:solidFill>
                <a:srgbClr val="180793"/>
              </a:solidFill>
              <a:effectLst>
                <a:glow rad="63500">
                  <a:srgbClr val="0070C0">
                    <a:alpha val="40000"/>
                  </a:srgb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00108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600" b="1" dirty="0" smtClean="0">
                <a:ln w="12700">
                  <a:noFill/>
                  <a:prstDash val="solid"/>
                </a:ln>
                <a:solidFill>
                  <a:srgbClr val="180793"/>
                </a:solidFill>
                <a:latin typeface="+mj-lt"/>
              </a:rPr>
              <a:t>Назвать предметы, которые могут быть и холодными, и горячими.</a:t>
            </a:r>
            <a:endParaRPr lang="ru-RU" sz="3600" b="1" dirty="0">
              <a:ln w="12700">
                <a:noFill/>
                <a:prstDash val="solid"/>
              </a:ln>
              <a:solidFill>
                <a:srgbClr val="180793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6050" y="142852"/>
            <a:ext cx="3429024" cy="857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rgbClr val="0033CC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Задание 1</a:t>
            </a:r>
            <a:endParaRPr lang="ru-RU" sz="4800" b="1" dirty="0">
              <a:ln w="18415" cmpd="sng">
                <a:solidFill>
                  <a:srgbClr val="0033CC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Рисунок 9" descr="22040.JPG" hidden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928670"/>
            <a:ext cx="7117191" cy="5294332"/>
          </a:xfrm>
          <a:prstGeom prst="rect">
            <a:avLst/>
          </a:prstGeom>
        </p:spPr>
      </p:pic>
      <p:pic>
        <p:nvPicPr>
          <p:cNvPr id="5" name="Рисунок 4" descr="300px-Milk_gla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2643182"/>
            <a:ext cx="2976570" cy="3968760"/>
          </a:xfrm>
          <a:prstGeom prst="rect">
            <a:avLst/>
          </a:prstGeom>
        </p:spPr>
      </p:pic>
      <p:pic>
        <p:nvPicPr>
          <p:cNvPr id="7" name="Рисунок 6" descr="i_5_pesok_ovrazhnyj_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08" y="2643182"/>
            <a:ext cx="5357850" cy="4000528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8860" y="142852"/>
            <a:ext cx="4071966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Задание 2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8"/>
            <a:ext cx="671517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200" b="1" cap="all" dirty="0" smtClean="0">
                <a:ln w="9000" cmpd="sng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  <a:effectLst/>
                <a:latin typeface="+mj-lt"/>
              </a:rPr>
              <a:t>Отгадать загадку</a:t>
            </a:r>
          </a:p>
          <a:p>
            <a:pPr algn="ctr">
              <a:buFont typeface="Wingdings" pitchFamily="2" charset="2"/>
              <a:buChar char="Ø"/>
            </a:pPr>
            <a:endParaRPr lang="ru-RU" sz="1400" b="1" cap="all" dirty="0" smtClean="0">
              <a:ln w="9000" cmpd="sng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ru-RU" sz="3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80793"/>
                </a:solidFill>
                <a:effectLst/>
              </a:rPr>
              <a:t>Пешеходам объясняет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80793"/>
                </a:solidFill>
                <a:effectLst/>
              </a:rPr>
              <a:t> как дорогу перейти.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80793"/>
                </a:solidFill>
                <a:effectLst/>
              </a:rPr>
              <a:t>Он сигналы зажигает,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80793"/>
                </a:solidFill>
                <a:effectLst/>
              </a:rPr>
              <a:t>Помогая им в пути.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8079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него сигналов три.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8079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Ты сигналы назови</a:t>
            </a:r>
            <a:r>
              <a:rPr lang="ru-RU" sz="3600" dirty="0" smtClean="0"/>
              <a:t>.</a:t>
            </a:r>
          </a:p>
          <a:p>
            <a:pPr algn="ctr"/>
            <a:endParaRPr lang="ru-RU" sz="36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180793"/>
              </a:solidFill>
              <a:effectLst/>
            </a:endParaRPr>
          </a:p>
        </p:txBody>
      </p:sp>
      <p:pic>
        <p:nvPicPr>
          <p:cNvPr id="5" name="Рисунок 4" descr="_________________70.jpg"/>
          <p:cNvPicPr>
            <a:picLocks noChangeAspect="1"/>
          </p:cNvPicPr>
          <p:nvPr/>
        </p:nvPicPr>
        <p:blipFill>
          <a:blip r:embed="rId3"/>
          <a:srcRect r="19999"/>
          <a:stretch>
            <a:fillRect/>
          </a:stretch>
        </p:blipFill>
        <p:spPr>
          <a:xfrm>
            <a:off x="6643702" y="1357298"/>
            <a:ext cx="2286016" cy="40576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5429264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3175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 чём нам говорит каждый из этих сигналов?</a:t>
            </a:r>
            <a:endParaRPr lang="ru-RU" sz="3200" b="1" dirty="0">
              <a:ln w="3175">
                <a:solidFill>
                  <a:srgbClr val="00B050"/>
                </a:solidFill>
                <a:prstDash val="solid"/>
              </a:ln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56436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0"/>
                  <a:tileRect/>
                </a:gra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mbria" pitchFamily="18" charset="0"/>
              </a:rPr>
              <a:t>Чтоб здоровым быть сполна</a:t>
            </a:r>
          </a:p>
          <a:p>
            <a:pPr algn="ctr"/>
            <a:r>
              <a:rPr lang="ru-RU" sz="4800" b="1" dirty="0" err="1" smtClean="0">
                <a:ln w="18415" cmpd="sng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0"/>
                  <a:tileRect/>
                </a:gra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mbria" pitchFamily="18" charset="0"/>
              </a:rPr>
              <a:t>Физминутка</a:t>
            </a:r>
            <a:r>
              <a:rPr lang="ru-RU" sz="4800" b="1" dirty="0" smtClean="0">
                <a:ln w="18415" cmpd="sng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0"/>
                  <a:tileRect/>
                </a:gra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mbria" pitchFamily="18" charset="0"/>
              </a:rPr>
              <a:t> всем нужна</a:t>
            </a:r>
            <a:endParaRPr lang="ru-RU" sz="4800" b="1" dirty="0">
              <a:ln w="18415" cmpd="sng">
                <a:solidFill>
                  <a:schemeClr val="bg1"/>
                </a:solidFill>
                <a:prstDash val="solid"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6200000" scaled="0"/>
                <a:tileRect/>
              </a:gra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Рисунок 3" descr="0198424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714752"/>
            <a:ext cx="2738450" cy="2738450"/>
          </a:xfrm>
          <a:prstGeom prst="rect">
            <a:avLst/>
          </a:prstGeom>
        </p:spPr>
      </p:pic>
      <p:pic>
        <p:nvPicPr>
          <p:cNvPr id="5" name="Рисунок 4" descr="0198424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3286124"/>
            <a:ext cx="2238384" cy="2238384"/>
          </a:xfrm>
          <a:prstGeom prst="rect">
            <a:avLst/>
          </a:prstGeom>
        </p:spPr>
      </p:pic>
      <p:pic>
        <p:nvPicPr>
          <p:cNvPr id="7" name="Рисунок 6" descr="69050751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857884" y="428604"/>
            <a:ext cx="2952754" cy="2415353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214290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</a:rPr>
              <a:t>Задание 3</a:t>
            </a:r>
            <a:endParaRPr lang="ru-RU" sz="4800" b="1" dirty="0">
              <a:ln w="10541" cmpd="sng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33" name="TextBox 32" hidden="1"/>
          <p:cNvSpPr txBox="1"/>
          <p:nvPr/>
        </p:nvSpPr>
        <p:spPr>
          <a:xfrm>
            <a:off x="0" y="1571612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ve6" pitchFamily="34" charset="0"/>
                <a:cs typeface="alve6" pitchFamily="34" charset="0"/>
              </a:rPr>
              <a:t>Зашифрованное слово</a:t>
            </a:r>
            <a:endParaRPr lang="ru-RU" sz="8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ve6" pitchFamily="34" charset="0"/>
              <a:cs typeface="alve6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4282" y="1142984"/>
            <a:ext cx="8715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000" b="1" dirty="0" smtClean="0">
                <a:solidFill>
                  <a:srgbClr val="180793"/>
                </a:solidFill>
              </a:rPr>
              <a:t>Чем похожи слова</a:t>
            </a:r>
            <a:endParaRPr lang="ru-RU" sz="4000" b="1" dirty="0">
              <a:solidFill>
                <a:srgbClr val="18079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57356" y="207167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кошка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57356" y="3286124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книга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28794" y="4429132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66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крыша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600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8794" y="2071678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к</a:t>
            </a:r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		   </a:t>
            </a: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а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7356" y="3286124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к</a:t>
            </a: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		  </a:t>
            </a: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а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8794" y="4429132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66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к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66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			 </a:t>
            </a: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66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а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600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4394199" y="2678107"/>
            <a:ext cx="928694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4394199" y="3963991"/>
            <a:ext cx="928694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4322761" y="5035561"/>
            <a:ext cx="928694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85852" y="5643578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слога  </a:t>
            </a:r>
            <a:r>
              <a:rPr lang="ru-RU" sz="4400" b="1" dirty="0" smtClean="0">
                <a:ln w="3175" cmpd="sng">
                  <a:solidFill>
                    <a:srgbClr val="FFFFFF"/>
                  </a:solidFill>
                  <a:prstDash val="solid"/>
                </a:ln>
                <a:gradFill>
                  <a:gsLst>
                    <a:gs pos="48000">
                      <a:srgbClr val="C00000"/>
                    </a:gs>
                    <a:gs pos="34000">
                      <a:srgbClr val="0033CC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9600000" scaled="0"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</a:t>
            </a:r>
            <a:r>
              <a:rPr lang="ru-RU" sz="5400" b="1" dirty="0" smtClean="0">
                <a:ln w="3175" cmpd="sng">
                  <a:solidFill>
                    <a:srgbClr val="FFFFFF"/>
                  </a:solidFill>
                  <a:prstDash val="solid"/>
                </a:ln>
                <a:gradFill>
                  <a:gsLst>
                    <a:gs pos="48000">
                      <a:srgbClr val="C00000"/>
                    </a:gs>
                    <a:gs pos="34000">
                      <a:srgbClr val="0033CC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9600000" scaled="0"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5400" b="1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 букв</a:t>
            </a:r>
            <a:endParaRPr lang="ru-RU" sz="5400" b="1" dirty="0">
              <a:ln w="3175" cmpd="sng">
                <a:solidFill>
                  <a:srgbClr val="FFFFFF"/>
                </a:solidFill>
                <a:prstDash val="solid"/>
              </a:ln>
              <a:solidFill>
                <a:srgbClr val="0033CC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4" grpId="0" build="allAtOnce"/>
      <p:bldP spid="15" grpId="0" build="allAtOnce"/>
      <p:bldP spid="16" grpId="0" build="allAtOnce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00364" y="142852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180793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Задание 4</a:t>
            </a:r>
            <a:endParaRPr lang="ru-RU" sz="4800" dirty="0">
              <a:ln w="10160">
                <a:solidFill>
                  <a:schemeClr val="accent1"/>
                </a:solidFill>
                <a:prstDash val="solid"/>
              </a:ln>
              <a:solidFill>
                <a:srgbClr val="180793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928670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>
                  <a:solidFill>
                    <a:srgbClr val="0066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khive" pitchFamily="34" charset="0"/>
              </a:rPr>
              <a:t>Логическая задача</a:t>
            </a:r>
            <a:endParaRPr lang="ru-RU" sz="4400" b="1" dirty="0">
              <a:ln>
                <a:solidFill>
                  <a:srgbClr val="006600"/>
                </a:solidFill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khive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643050"/>
            <a:ext cx="85011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Мама, папа и Саша сидели в зрительном зале. В каком порядке они сидели, если известно, что папа сидел слева от Саши и справа от мамы? </a:t>
            </a:r>
            <a:endParaRPr lang="ru-RU" sz="2800" b="1" dirty="0"/>
          </a:p>
        </p:txBody>
      </p:sp>
      <p:pic>
        <p:nvPicPr>
          <p:cNvPr id="5" name="Рисунок 4" descr="C41-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357290" y="4414846"/>
            <a:ext cx="1355951" cy="2443154"/>
          </a:xfrm>
          <a:prstGeom prst="rect">
            <a:avLst/>
          </a:prstGeom>
        </p:spPr>
      </p:pic>
      <p:pic>
        <p:nvPicPr>
          <p:cNvPr id="6" name="Рисунок 5" descr="C31-12.jpg"/>
          <p:cNvPicPr>
            <a:picLocks noChangeAspect="1"/>
          </p:cNvPicPr>
          <p:nvPr/>
        </p:nvPicPr>
        <p:blipFill>
          <a:blip r:embed="rId4"/>
          <a:srcRect l="61350" t="14843" r="10275" b="14844"/>
          <a:stretch>
            <a:fillRect/>
          </a:stretch>
        </p:blipFill>
        <p:spPr>
          <a:xfrm>
            <a:off x="6072198" y="3429000"/>
            <a:ext cx="1428750" cy="3429000"/>
          </a:xfrm>
          <a:prstGeom prst="rect">
            <a:avLst/>
          </a:prstGeom>
        </p:spPr>
      </p:pic>
      <p:pic>
        <p:nvPicPr>
          <p:cNvPr id="7" name="Рисунок 6" descr="C31-12.jpg"/>
          <p:cNvPicPr>
            <a:picLocks noChangeAspect="1"/>
          </p:cNvPicPr>
          <p:nvPr/>
        </p:nvPicPr>
        <p:blipFill>
          <a:blip r:embed="rId4"/>
          <a:srcRect l="36759" t="15625" r="36758" b="14062"/>
          <a:stretch>
            <a:fillRect/>
          </a:stretch>
        </p:blipFill>
        <p:spPr>
          <a:xfrm flipH="1">
            <a:off x="3428992" y="3214686"/>
            <a:ext cx="1627188" cy="3643314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142852"/>
            <a:ext cx="371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n w="10160">
                  <a:solidFill>
                    <a:srgbClr val="180793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Задание </a:t>
            </a:r>
            <a:r>
              <a:rPr lang="ru-RU" sz="4400" dirty="0" smtClean="0">
                <a:ln w="10160">
                  <a:solidFill>
                    <a:srgbClr val="180793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5</a:t>
            </a:r>
            <a:endParaRPr lang="ru-RU" sz="4400" dirty="0">
              <a:ln w="10160">
                <a:solidFill>
                  <a:srgbClr val="180793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071546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800" b="1" dirty="0" smtClean="0"/>
              <a:t>Составить </a:t>
            </a:r>
            <a:r>
              <a:rPr lang="ru-RU" sz="2800" b="1" dirty="0" smtClean="0"/>
              <a:t>слово из вторых слогов данных слов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00232" y="2643182"/>
          <a:ext cx="485778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969"/>
                <a:gridCol w="693969"/>
                <a:gridCol w="693969"/>
                <a:gridCol w="693969"/>
                <a:gridCol w="693969"/>
                <a:gridCol w="693969"/>
                <a:gridCol w="693969"/>
              </a:tblGrid>
              <a:tr h="436244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С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В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Е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Й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86116" y="3786190"/>
          <a:ext cx="2343168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792"/>
                <a:gridCol w="585792"/>
                <a:gridCol w="585792"/>
                <a:gridCol w="585792"/>
              </a:tblGrid>
              <a:tr h="436244">
                <a:tc>
                  <a:txBody>
                    <a:bodyPr/>
                    <a:lstStyle/>
                    <a:p>
                      <a:pPr algn="ctr"/>
                      <a:r>
                        <a:rPr lang="ru-RU" sz="4800" b="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Е</a:t>
                      </a:r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Т</a:t>
                      </a:r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000232" y="2643182"/>
          <a:ext cx="485778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969"/>
                <a:gridCol w="693969"/>
                <a:gridCol w="693969"/>
                <a:gridCol w="693969"/>
                <a:gridCol w="693969"/>
                <a:gridCol w="693969"/>
                <a:gridCol w="693969"/>
              </a:tblGrid>
              <a:tr h="436244">
                <a:tc>
                  <a:txBody>
                    <a:bodyPr/>
                    <a:lstStyle/>
                    <a:p>
                      <a:pPr algn="ctr"/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3286116" y="3786190"/>
          <a:ext cx="2343168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792"/>
                <a:gridCol w="585792"/>
                <a:gridCol w="585792"/>
                <a:gridCol w="585792"/>
              </a:tblGrid>
              <a:tr h="436244">
                <a:tc>
                  <a:txBody>
                    <a:bodyPr/>
                    <a:lstStyle/>
                    <a:p>
                      <a:pPr algn="ctr"/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Т</a:t>
                      </a:r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0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О</a:t>
                      </a:r>
                      <a:endParaRPr lang="ru-RU" sz="4800" b="0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>
            <a:off x="3357554" y="3429000"/>
            <a:ext cx="1357322" cy="1588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00562" y="4572008"/>
            <a:ext cx="1143008" cy="1588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5" name="Рисунок 24" descr="52520461_31297098666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000504"/>
            <a:ext cx="2952744" cy="2458159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09002363.jpg"/>
          <p:cNvPicPr>
            <a:picLocks noChangeAspect="1"/>
          </p:cNvPicPr>
          <p:nvPr/>
        </p:nvPicPr>
        <p:blipFill>
          <a:blip r:embed="rId3"/>
          <a:srcRect b="2951"/>
          <a:stretch>
            <a:fillRect/>
          </a:stretch>
        </p:blipFill>
        <p:spPr>
          <a:xfrm>
            <a:off x="919267" y="0"/>
            <a:ext cx="7310201" cy="6858000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0099FF"/>
      </a:accent1>
      <a:accent2>
        <a:srgbClr val="FF99CC"/>
      </a:accent2>
      <a:accent3>
        <a:srgbClr val="FFCAE2"/>
      </a:accent3>
      <a:accent4>
        <a:srgbClr val="000000"/>
      </a:accent4>
      <a:accent5>
        <a:srgbClr val="AACAFF"/>
      </a:accent5>
      <a:accent6>
        <a:srgbClr val="E78AB9"/>
      </a:accent6>
      <a:hlink>
        <a:srgbClr val="9933FF"/>
      </a:hlink>
      <a:folHlink>
        <a:srgbClr val="44C63A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0099FF"/>
      </a:accent1>
      <a:accent2>
        <a:srgbClr val="FF99CC"/>
      </a:accent2>
      <a:accent3>
        <a:srgbClr val="FFCAE2"/>
      </a:accent3>
      <a:accent4>
        <a:srgbClr val="000000"/>
      </a:accent4>
      <a:accent5>
        <a:srgbClr val="AACAFF"/>
      </a:accent5>
      <a:accent6>
        <a:srgbClr val="E78AB9"/>
      </a:accent6>
      <a:hlink>
        <a:srgbClr val="9933FF"/>
      </a:hlink>
      <a:folHlink>
        <a:srgbClr val="44C63A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lormaster">
  <a:themeElements>
    <a:clrScheme name="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0099FF"/>
      </a:accent1>
      <a:accent2>
        <a:srgbClr val="FF99CC"/>
      </a:accent2>
      <a:accent3>
        <a:srgbClr val="FFCAE2"/>
      </a:accent3>
      <a:accent4>
        <a:srgbClr val="000000"/>
      </a:accent4>
      <a:accent5>
        <a:srgbClr val="AACAFF"/>
      </a:accent5>
      <a:accent6>
        <a:srgbClr val="E78AB9"/>
      </a:accent6>
      <a:hlink>
        <a:srgbClr val="9933FF"/>
      </a:hlink>
      <a:folHlink>
        <a:srgbClr val="44C63A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olormaster">
  <a:themeElements>
    <a:clrScheme name="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0099FF"/>
      </a:accent1>
      <a:accent2>
        <a:srgbClr val="FF99CC"/>
      </a:accent2>
      <a:accent3>
        <a:srgbClr val="FFCAE2"/>
      </a:accent3>
      <a:accent4>
        <a:srgbClr val="000000"/>
      </a:accent4>
      <a:accent5>
        <a:srgbClr val="AACAFF"/>
      </a:accent5>
      <a:accent6>
        <a:srgbClr val="E78AB9"/>
      </a:accent6>
      <a:hlink>
        <a:srgbClr val="9933FF"/>
      </a:hlink>
      <a:folHlink>
        <a:srgbClr val="44C63A"/>
      </a:folHlink>
    </a:clrScheme>
    <a:fontScheme name="3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olormaster">
  <a:themeElements>
    <a:clrScheme name="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0099FF"/>
      </a:accent1>
      <a:accent2>
        <a:srgbClr val="FF99CC"/>
      </a:accent2>
      <a:accent3>
        <a:srgbClr val="FFCAE2"/>
      </a:accent3>
      <a:accent4>
        <a:srgbClr val="000000"/>
      </a:accent4>
      <a:accent5>
        <a:srgbClr val="AACAFF"/>
      </a:accent5>
      <a:accent6>
        <a:srgbClr val="E78AB9"/>
      </a:accent6>
      <a:hlink>
        <a:srgbClr val="9933FF"/>
      </a:hlink>
      <a:folHlink>
        <a:srgbClr val="44C63A"/>
      </a:folHlink>
    </a:clrScheme>
    <a:fontScheme name="4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Голуба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кубики</Template>
  <TotalTime>2670</TotalTime>
  <Words>143</Words>
  <Application>Microsoft Office PowerPoint</Application>
  <PresentationFormat>Экран (4:3)</PresentationFormat>
  <Paragraphs>50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master</vt:lpstr>
      <vt:lpstr>1_colormaster</vt:lpstr>
      <vt:lpstr>2_colormaster</vt:lpstr>
      <vt:lpstr>3_colormaster</vt:lpstr>
      <vt:lpstr>4_colormaster</vt:lpstr>
      <vt:lpstr>Голубая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280</cp:revision>
  <dcterms:created xsi:type="dcterms:W3CDTF">2010-06-16T15:23:34Z</dcterms:created>
  <dcterms:modified xsi:type="dcterms:W3CDTF">2010-07-09T11:47:16Z</dcterms:modified>
</cp:coreProperties>
</file>