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3" r:id="rId3"/>
    <p:sldId id="264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E3318"/>
    <a:srgbClr val="341818"/>
    <a:srgbClr val="663300"/>
    <a:srgbClr val="006600"/>
    <a:srgbClr val="996633"/>
    <a:srgbClr val="0033CC"/>
    <a:srgbClr val="05B709"/>
    <a:srgbClr val="180793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6" autoAdjust="0"/>
    <p:restoredTop sz="94709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3;&#1072;&#1089;&#1090;&#1077;&#1085;&#1072;\&#1056;&#1072;&#1073;&#1086;&#1095;&#1080;&#1081;%20&#1089;&#1090;&#1086;&#1083;\&#1052;&#1040;&#1052;&#1048;&#1053;&#1040;%20&#1055;&#1040;&#1055;&#1050;&#1040;\&#1074;&#1080;&#1076;&#1077;&#1086;\&#1040;&#1084;&#1091;&#1088;&#1089;&#1082;&#1080;&#1081;%20&#1090;&#1080;&#1075;&#1088;%20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571480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Логика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для школьников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57174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u="sng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Занятие  5</a:t>
            </a:r>
            <a:endParaRPr lang="ru-RU" sz="9600" b="1" u="sng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85011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/>
              <a:t>Самая крупная кошка- тигр. Существует несколько подвидов этого животного, причем все они находятся под угрозой исчезновения. Один из них, уссурийских тигр, является самым крупным представителем кошачьих на земле. Его вес достигает 300кг. Он обитает в холодных регионах России. Обладая огромной силой, тигр способен поймать животное, намного большее себя. 80% дневного времени тигры отдыхают, чтобы сохранить запас энергии. Ночью выходят на охоту. Тигры любят воду и часто не прочь поплавать.</a:t>
            </a:r>
            <a:endParaRPr lang="ru-R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35716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6600"/>
                </a:solidFill>
              </a:rPr>
              <a:t>Задание 1</a:t>
            </a:r>
            <a:endParaRPr lang="ru-RU" sz="4400" b="1" dirty="0">
              <a:solidFill>
                <a:srgbClr val="99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latin typeface="+mj-lt"/>
              </a:rPr>
              <a:t>Рассказать о тигре как о животном</a:t>
            </a:r>
            <a:endParaRPr lang="ru-RU" sz="2800" b="1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5" name="Рисунок 4" descr="800px-Panthera_tigris_tig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7050329" cy="4714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мурский тигр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latin typeface="+mj-lt"/>
              </a:rPr>
              <a:t>Рассказать о мыши как о животном</a:t>
            </a:r>
            <a:endParaRPr lang="ru-RU" sz="28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35716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6600"/>
                </a:solidFill>
              </a:rPr>
              <a:t>Задание 1</a:t>
            </a:r>
            <a:endParaRPr lang="ru-RU" sz="4400" b="1" dirty="0">
              <a:solidFill>
                <a:srgbClr val="996600"/>
              </a:solidFill>
            </a:endParaRPr>
          </a:p>
        </p:txBody>
      </p:sp>
      <p:pic>
        <p:nvPicPr>
          <p:cNvPr id="11" name="Рисунок 10" descr="ph067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357982" cy="472628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28596" y="1928802"/>
            <a:ext cx="8256154" cy="4572032"/>
            <a:chOff x="500034" y="1928802"/>
            <a:chExt cx="8256154" cy="4572032"/>
          </a:xfrm>
        </p:grpSpPr>
        <p:pic>
          <p:nvPicPr>
            <p:cNvPr id="12" name="Рисунок 11" descr="800px-Panthera_tigris_tigri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00034" y="1928802"/>
              <a:ext cx="6836683" cy="4572032"/>
            </a:xfrm>
            <a:prstGeom prst="rect">
              <a:avLst/>
            </a:prstGeom>
          </p:spPr>
        </p:pic>
        <p:pic>
          <p:nvPicPr>
            <p:cNvPr id="13" name="Рисунок 12" descr="ph0674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2198" y="4500570"/>
              <a:ext cx="2683990" cy="199517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E3318"/>
                </a:solidFill>
              </a:rPr>
              <a:t>Задание 2</a:t>
            </a:r>
            <a:endParaRPr lang="ru-RU" sz="4400" b="1" dirty="0">
              <a:solidFill>
                <a:srgbClr val="5E331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878" y="121442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663300"/>
                </a:solidFill>
              </a:rPr>
              <a:t>Сколько букв и слогов  в слове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2" name="Рисунок 21" descr="af-125g-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857364"/>
            <a:ext cx="3714776" cy="33581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57950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4</a:t>
            </a:r>
            <a:endParaRPr lang="ru-RU" sz="18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" name="Рисунок 23" descr="1f486637-4fe5-4646-83c1-9463dc854d2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000240"/>
            <a:ext cx="2819062" cy="45005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8662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950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</a:t>
            </a:r>
            <a:endParaRPr lang="ru-RU" sz="18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" name="Рисунок 26" descr="926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714488"/>
            <a:ext cx="5634028" cy="36433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8662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3995678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ru-RU" sz="18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build="allAtOnce"/>
      <p:bldP spid="23" grpId="0" build="allAtOnce"/>
      <p:bldP spid="25" grpId="0" build="allAtOnce"/>
      <p:bldP spid="2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8572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>Задание 3</a:t>
            </a:r>
            <a:endParaRPr lang="ru-RU" sz="4800" b="1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цифры начинается число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643182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3300"/>
                </a:solidFill>
              </a:rPr>
              <a:t>восемнадцать</a:t>
            </a:r>
            <a:endParaRPr lang="ru-RU" sz="80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929066"/>
            <a:ext cx="1785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99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643182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3300"/>
                </a:solidFill>
                <a:latin typeface="Arial Black" pitchFamily="34" charset="0"/>
              </a:rPr>
              <a:t>сорок шесть</a:t>
            </a:r>
            <a:endParaRPr lang="ru-RU" sz="88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3929066"/>
            <a:ext cx="1785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99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2643182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3300"/>
                </a:solidFill>
                <a:latin typeface="Arial Black" pitchFamily="34" charset="0"/>
              </a:rPr>
              <a:t>двадцать</a:t>
            </a:r>
            <a:r>
              <a:rPr lang="ru-RU" sz="8800" b="1" dirty="0" smtClean="0">
                <a:solidFill>
                  <a:srgbClr val="003300"/>
                </a:solidFill>
                <a:latin typeface="Arial Black" pitchFamily="34" charset="0"/>
              </a:rPr>
              <a:t> пять</a:t>
            </a:r>
            <a:endParaRPr lang="ru-RU" sz="88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3929066"/>
            <a:ext cx="1785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99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64318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3300"/>
                </a:solidFill>
                <a:latin typeface="Arial Black" pitchFamily="34" charset="0"/>
              </a:rPr>
              <a:t>тридцать один</a:t>
            </a:r>
            <a:endParaRPr lang="ru-RU" sz="88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3929066"/>
            <a:ext cx="1785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99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0" grpId="1"/>
      <p:bldP spid="11" grpId="0" build="allAtOnce"/>
      <p:bldP spid="12" grpId="0"/>
      <p:bldP spid="12" grpId="1"/>
      <p:bldP spid="13" grpId="0" build="allAtOnce"/>
      <p:bldP spid="14" grpId="0"/>
      <p:bldP spid="14" grpId="1"/>
      <p:bldP spid="15" grpId="0" build="allAtOnce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6633"/>
                </a:solidFill>
              </a:rPr>
              <a:t>Задание 4</a:t>
            </a:r>
            <a:endParaRPr lang="ru-RU" sz="4400" b="1" dirty="0">
              <a:solidFill>
                <a:srgbClr val="9966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540" y="1142984"/>
            <a:ext cx="757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663300"/>
                </a:solidFill>
              </a:rPr>
              <a:t>Назвать признаки треугольника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143108" y="1928802"/>
            <a:ext cx="4857784" cy="4357718"/>
          </a:xfrm>
          <a:prstGeom prst="triangl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1928802"/>
            <a:ext cx="4858578" cy="4358512"/>
            <a:chOff x="2143108" y="1928802"/>
            <a:chExt cx="4858578" cy="4358512"/>
          </a:xfrm>
        </p:grpSpPr>
        <p:cxnSp>
          <p:nvCxnSpPr>
            <p:cNvPr id="14" name="Прямая соединительная линия 13"/>
            <p:cNvCxnSpPr>
              <a:stCxn id="12" idx="0"/>
              <a:endCxn id="12" idx="4"/>
            </p:cNvCxnSpPr>
            <p:nvPr/>
          </p:nvCxnSpPr>
          <p:spPr>
            <a:xfrm rot="16200000" flipH="1">
              <a:off x="3607587" y="2893215"/>
              <a:ext cx="4357718" cy="2428892"/>
            </a:xfrm>
            <a:prstGeom prst="line">
              <a:avLst/>
            </a:prstGeom>
            <a:ln w="762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2" idx="0"/>
              <a:endCxn id="12" idx="2"/>
            </p:cNvCxnSpPr>
            <p:nvPr/>
          </p:nvCxnSpPr>
          <p:spPr>
            <a:xfrm rot="16200000" flipH="1" flipV="1">
              <a:off x="1178695" y="2893215"/>
              <a:ext cx="4357718" cy="2428892"/>
            </a:xfrm>
            <a:prstGeom prst="line">
              <a:avLst/>
            </a:prstGeom>
            <a:ln w="762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2" idx="2"/>
              <a:endCxn id="12" idx="4"/>
            </p:cNvCxnSpPr>
            <p:nvPr/>
          </p:nvCxnSpPr>
          <p:spPr>
            <a:xfrm rot="16200000" flipH="1">
              <a:off x="4572000" y="3857628"/>
              <a:ext cx="1588" cy="4857784"/>
            </a:xfrm>
            <a:prstGeom prst="line">
              <a:avLst/>
            </a:prstGeom>
            <a:ln w="762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071670" y="1857364"/>
            <a:ext cx="5000660" cy="4500594"/>
            <a:chOff x="2071670" y="1857364"/>
            <a:chExt cx="5000660" cy="4500594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4286248" y="1857364"/>
              <a:ext cx="571504" cy="50006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2071670" y="5786454"/>
              <a:ext cx="642942" cy="571504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6500826" y="5857892"/>
              <a:ext cx="571504" cy="50006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285852" y="1785926"/>
            <a:ext cx="6643734" cy="4572032"/>
            <a:chOff x="1285852" y="1785926"/>
            <a:chExt cx="6643734" cy="4572032"/>
          </a:xfrm>
        </p:grpSpPr>
        <p:cxnSp>
          <p:nvCxnSpPr>
            <p:cNvPr id="27" name="Прямая со стрелкой 26"/>
            <p:cNvCxnSpPr>
              <a:endCxn id="21" idx="0"/>
            </p:cNvCxnSpPr>
            <p:nvPr/>
          </p:nvCxnSpPr>
          <p:spPr>
            <a:xfrm>
              <a:off x="3786182" y="1785926"/>
              <a:ext cx="785818" cy="71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1285852" y="6000768"/>
              <a:ext cx="785818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 flipV="1">
              <a:off x="7072330" y="6143644"/>
              <a:ext cx="857256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>Задание 5</a:t>
            </a:r>
            <a:endParaRPr lang="ru-RU" sz="4800" b="1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/>
              <a:t>Составить слово из первых слогов слов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928934"/>
          <a:ext cx="3357588" cy="857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598"/>
                <a:gridCol w="559598"/>
                <a:gridCol w="559598"/>
                <a:gridCol w="559598"/>
                <a:gridCol w="559598"/>
                <a:gridCol w="55959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5E3318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000" dirty="0">
                        <a:solidFill>
                          <a:srgbClr val="5E33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4071942"/>
          <a:ext cx="335759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518"/>
                <a:gridCol w="671518"/>
                <a:gridCol w="671518"/>
                <a:gridCol w="671518"/>
                <a:gridCol w="671518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40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40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40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0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40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5143512"/>
          <a:ext cx="3357585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55"/>
                <a:gridCol w="479655"/>
                <a:gridCol w="479655"/>
                <a:gridCol w="479655"/>
                <a:gridCol w="479655"/>
                <a:gridCol w="479655"/>
                <a:gridCol w="479655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341818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4000" dirty="0">
                        <a:solidFill>
                          <a:srgbClr val="341818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4500562" y="3286124"/>
            <a:ext cx="785818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4" y="4429132"/>
            <a:ext cx="785818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9124" y="5500702"/>
            <a:ext cx="785818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«Зашифрованное слово»</a:t>
            </a:r>
            <a:endParaRPr lang="ru-RU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429256" y="2857496"/>
            <a:ext cx="1412007" cy="3071834"/>
            <a:chOff x="5429256" y="2857496"/>
            <a:chExt cx="1412007" cy="307183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500694" y="285749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</a:rPr>
                <a:t>М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72198" y="285749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  <a:effectLst/>
                </a:rPr>
                <a:t>О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00694" y="392906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  <a:effectLst/>
                </a:rPr>
                <a:t>Н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072198" y="392906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  <a:effectLst/>
                </a:rPr>
                <a:t>Е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29256" y="500063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  <a:effectLst/>
                </a:rPr>
                <a:t>Т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143636" y="5000636"/>
              <a:ext cx="697627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rgbClr val="663300"/>
                    </a:solidFill>
                    <a:prstDash val="solid"/>
                  </a:ln>
                  <a:blipFill>
                    <a:blip r:embed="rId2"/>
                    <a:tile tx="0" ty="0" sx="100000" sy="100000" flip="none" algn="tl"/>
                  </a:blipFill>
                  <a:effectLst/>
                </a:rPr>
                <a:t>А</a:t>
              </a:r>
              <a:endParaRPr lang="ru-RU" sz="5400" b="1" cap="none" spc="0" dirty="0">
                <a:ln w="10541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29414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1899">
            <a:off x="1430830" y="-182187"/>
            <a:ext cx="6857935" cy="65065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1109</TotalTime>
  <Words>179</Words>
  <Application>Microsoft Office PowerPoint</Application>
  <PresentationFormat>Экран (4:3)</PresentationFormat>
  <Paragraphs>55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экология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Компьютер</cp:lastModifiedBy>
  <cp:revision>112</cp:revision>
  <dcterms:created xsi:type="dcterms:W3CDTF">2010-06-16T15:23:34Z</dcterms:created>
  <dcterms:modified xsi:type="dcterms:W3CDTF">2010-10-20T09:21:49Z</dcterms:modified>
</cp:coreProperties>
</file>