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FF"/>
    <a:srgbClr val="FF99FF"/>
    <a:srgbClr val="003300"/>
    <a:srgbClr val="5E3318"/>
    <a:srgbClr val="341818"/>
    <a:srgbClr val="663300"/>
    <a:srgbClr val="996633"/>
    <a:srgbClr val="0033CC"/>
    <a:srgbClr val="05B70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69902-9517-44AB-ABD0-F241A4429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6E1BA-A95D-4ECB-9019-8237ACE0D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BB1DD-04BD-4054-A944-28B4941F3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F4B22-8D5F-4088-A61D-3C4B07E66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36BDE-F841-4532-9D96-8331151E9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88284-6B32-4CDF-AB89-14CD2398F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2B8A1-6742-4767-8304-AA0C54B2D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887A2-126E-4619-A55D-223FF1D47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D4B33-F4DD-4118-9AD0-DDA45A0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7BDC6-AC5A-4952-95FC-D9643F3C7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3D26B-F10D-4817-9AB8-F630C3BC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8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0759753-D00F-46A2-A9D6-6A55FEBA70AF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E5622C-9182-4610-8248-D85C921E0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ransition spd="med">
    <p:wipe dir="d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7224" y="1071546"/>
            <a:ext cx="72152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Логика </a:t>
            </a:r>
          </a:p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для школьников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2928934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u="sng" dirty="0" smtClean="0">
                <a:solidFill>
                  <a:schemeClr val="bg1"/>
                </a:solidFill>
              </a:rPr>
              <a:t>Занятие  5</a:t>
            </a:r>
            <a:endParaRPr lang="ru-RU" sz="9600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285860"/>
            <a:ext cx="83582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chemeClr val="bg1"/>
                </a:solidFill>
                <a:latin typeface="+mj-lt"/>
              </a:rPr>
              <a:t>Рассказать о форме, цвете, вкусе </a:t>
            </a:r>
            <a:endParaRPr lang="ru-RU" sz="3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6182" y="285728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Задание 1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4810" y="2000240"/>
            <a:ext cx="43577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</a:rPr>
              <a:t>помидора</a:t>
            </a:r>
            <a:endParaRPr lang="ru-RU" sz="6600" b="1" dirty="0">
              <a:solidFill>
                <a:schemeClr val="bg1"/>
              </a:solidFill>
            </a:endParaRPr>
          </a:p>
        </p:txBody>
      </p:sp>
      <p:pic>
        <p:nvPicPr>
          <p:cNvPr id="15" name="Рисунок 14" descr="346e3ce841d15beff54583d308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285992"/>
            <a:ext cx="3429024" cy="3446256"/>
          </a:xfrm>
          <a:prstGeom prst="rect">
            <a:avLst/>
          </a:prstGeom>
        </p:spPr>
      </p:pic>
      <p:pic>
        <p:nvPicPr>
          <p:cNvPr id="16" name="Рисунок 15" descr="PH0904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4000504"/>
            <a:ext cx="3214710" cy="2616624"/>
          </a:xfrm>
          <a:prstGeom prst="rect">
            <a:avLst/>
          </a:prstGeom>
        </p:spPr>
      </p:pic>
      <p:pic>
        <p:nvPicPr>
          <p:cNvPr id="17" name="Рисунок 16" descr="Tomato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00826" y="4974240"/>
            <a:ext cx="2357454" cy="188376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214810" y="2000240"/>
            <a:ext cx="43577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92D050"/>
                </a:solidFill>
              </a:rPr>
              <a:t>огурца</a:t>
            </a:r>
            <a:endParaRPr lang="ru-RU" sz="8800" b="1" dirty="0">
              <a:solidFill>
                <a:srgbClr val="92D050"/>
              </a:solidFill>
            </a:endParaRPr>
          </a:p>
        </p:txBody>
      </p:sp>
      <p:pic>
        <p:nvPicPr>
          <p:cNvPr id="19" name="Рисунок 18" descr="88101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9124" y="3714752"/>
            <a:ext cx="3357586" cy="2773909"/>
          </a:xfrm>
          <a:prstGeom prst="rect">
            <a:avLst/>
          </a:prstGeom>
        </p:spPr>
      </p:pic>
      <p:pic>
        <p:nvPicPr>
          <p:cNvPr id="20" name="Рисунок 19" descr="c28a6c7b7aa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472" y="1857364"/>
            <a:ext cx="2857520" cy="483415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9" grpId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3306" y="142852"/>
            <a:ext cx="44291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Задание 2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878" y="1214422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Сколько букв и слогов  в слове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224" y="3995678"/>
            <a:ext cx="1857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0" dirty="0" smtClean="0">
                <a:solidFill>
                  <a:srgbClr val="FFFFFF"/>
                </a:solidFill>
                <a:latin typeface="Arial Black" pitchFamily="34" charset="0"/>
              </a:rPr>
              <a:t>5</a:t>
            </a:r>
            <a:endParaRPr lang="ru-RU" sz="18000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57950" y="3995678"/>
            <a:ext cx="1857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0" dirty="0" smtClean="0">
                <a:solidFill>
                  <a:srgbClr val="FFFF00"/>
                </a:solidFill>
                <a:latin typeface="Arial Black" pitchFamily="34" charset="0"/>
              </a:rPr>
              <a:t>2</a:t>
            </a:r>
            <a:endParaRPr lang="ru-RU" sz="18000" dirty="0">
              <a:solidFill>
                <a:srgbClr val="FFFF00"/>
              </a:solidFill>
              <a:latin typeface="Arial Black" pitchFamily="34" charset="0"/>
            </a:endParaRPr>
          </a:p>
        </p:txBody>
      </p:sp>
      <p:pic>
        <p:nvPicPr>
          <p:cNvPr id="14" name="Рисунок 13" descr="54.jpg"/>
          <p:cNvPicPr>
            <a:picLocks noChangeAspect="1"/>
          </p:cNvPicPr>
          <p:nvPr/>
        </p:nvPicPr>
        <p:blipFill>
          <a:blip r:embed="rId2"/>
          <a:srcRect b="4374"/>
          <a:stretch>
            <a:fillRect/>
          </a:stretch>
        </p:blipFill>
        <p:spPr>
          <a:xfrm>
            <a:off x="2643174" y="2000240"/>
            <a:ext cx="3733800" cy="3643338"/>
          </a:xfrm>
          <a:prstGeom prst="rect">
            <a:avLst/>
          </a:prstGeom>
        </p:spPr>
      </p:pic>
      <p:pic>
        <p:nvPicPr>
          <p:cNvPr id="15" name="Рисунок 14" descr="9ca62938bf0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3174" y="1917192"/>
            <a:ext cx="3714776" cy="494080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928662" y="3995678"/>
            <a:ext cx="1857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0" dirty="0" smtClean="0">
                <a:solidFill>
                  <a:srgbClr val="FFFFFF"/>
                </a:solidFill>
                <a:latin typeface="Arial Black" pitchFamily="34" charset="0"/>
              </a:rPr>
              <a:t>9</a:t>
            </a:r>
            <a:endParaRPr lang="ru-RU" sz="18000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15140" y="3995678"/>
            <a:ext cx="1857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0" dirty="0" smtClean="0">
                <a:solidFill>
                  <a:srgbClr val="FFFF00"/>
                </a:solidFill>
                <a:latin typeface="Arial Black" pitchFamily="34" charset="0"/>
              </a:rPr>
              <a:t>4</a:t>
            </a:r>
            <a:endParaRPr lang="ru-RU" sz="18000" dirty="0">
              <a:solidFill>
                <a:srgbClr val="FFFF00"/>
              </a:solidFill>
              <a:latin typeface="Arial Black" pitchFamily="34" charset="0"/>
            </a:endParaRPr>
          </a:p>
        </p:txBody>
      </p:sp>
      <p:pic>
        <p:nvPicPr>
          <p:cNvPr id="18" name="Рисунок 17" descr="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984" y="1857364"/>
            <a:ext cx="4691253" cy="478634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28596" y="3995678"/>
            <a:ext cx="1857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0" dirty="0" smtClean="0">
                <a:solidFill>
                  <a:srgbClr val="FFFFFF"/>
                </a:solidFill>
                <a:latin typeface="Arial Black" pitchFamily="34" charset="0"/>
              </a:rPr>
              <a:t>4</a:t>
            </a:r>
            <a:endParaRPr lang="ru-RU" sz="18000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72330" y="3995678"/>
            <a:ext cx="1857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0" dirty="0" smtClean="0">
                <a:solidFill>
                  <a:srgbClr val="FFFF00"/>
                </a:solidFill>
                <a:latin typeface="Arial Black" pitchFamily="34" charset="0"/>
              </a:rPr>
              <a:t>2</a:t>
            </a:r>
            <a:endParaRPr lang="ru-RU" sz="180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3" presetClass="exit" presetSubtype="3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plus(out)">
                                      <p:cBhvr>
                                        <p:cTn id="32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3" presetClass="exit" presetSubtype="3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plus(out)">
                                      <p:cBhvr>
                                        <p:cTn id="3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5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0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5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3" presetClass="exit" presetSubtype="3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plus(out)">
                                      <p:cBhvr>
                                        <p:cTn id="5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3" presetClass="exit" presetSubtype="3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plus(out)">
                                      <p:cBhvr>
                                        <p:cTn id="60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0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5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3" grpId="0" build="allAtOnce"/>
      <p:bldP spid="23" grpId="0" build="allAtOnce"/>
      <p:bldP spid="16" grpId="0" build="allAtOnce"/>
      <p:bldP spid="1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57620" y="214290"/>
            <a:ext cx="40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Задание 3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285860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какой цифры начинается число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00298" y="2357430"/>
            <a:ext cx="2286016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FF00"/>
                </a:solidFill>
                <a:latin typeface="Arial Black" pitchFamily="34" charset="0"/>
              </a:rPr>
              <a:t>2</a:t>
            </a:r>
            <a:endParaRPr lang="ru-RU" sz="239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14876" y="2357430"/>
            <a:ext cx="17859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FF00"/>
                </a:solidFill>
                <a:latin typeface="Arial Black" pitchFamily="34" charset="0"/>
              </a:rPr>
              <a:t>3</a:t>
            </a:r>
            <a:endParaRPr lang="ru-RU" sz="239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357430"/>
            <a:ext cx="2286016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FF00"/>
                </a:solidFill>
                <a:latin typeface="Arial Black" pitchFamily="34" charset="0"/>
              </a:rPr>
              <a:t>1</a:t>
            </a:r>
            <a:endParaRPr lang="ru-RU" sz="239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4876" y="2357430"/>
            <a:ext cx="17859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FF00"/>
                </a:solidFill>
                <a:latin typeface="Arial Black" pitchFamily="34" charset="0"/>
              </a:rPr>
              <a:t>4</a:t>
            </a:r>
            <a:endParaRPr lang="ru-RU" sz="239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7422" y="2428868"/>
            <a:ext cx="2286016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FF00"/>
                </a:solidFill>
                <a:latin typeface="Arial Black" pitchFamily="34" charset="0"/>
              </a:rPr>
              <a:t>3</a:t>
            </a:r>
            <a:endParaRPr lang="ru-RU" sz="239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4876" y="2428868"/>
            <a:ext cx="17859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FF00"/>
                </a:solidFill>
                <a:latin typeface="Arial Black" pitchFamily="34" charset="0"/>
              </a:rPr>
              <a:t>7</a:t>
            </a:r>
            <a:endParaRPr lang="ru-RU" sz="239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28860" y="2643182"/>
            <a:ext cx="2286016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FF00"/>
                </a:solidFill>
                <a:latin typeface="Arial Black" pitchFamily="34" charset="0"/>
              </a:rPr>
              <a:t>5</a:t>
            </a:r>
            <a:endParaRPr lang="ru-RU" sz="239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14876" y="2500306"/>
            <a:ext cx="17859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900" b="1" dirty="0" smtClean="0">
                <a:solidFill>
                  <a:srgbClr val="FFFF00"/>
                </a:solidFill>
                <a:latin typeface="Arial Black" pitchFamily="34" charset="0"/>
              </a:rPr>
              <a:t>6</a:t>
            </a:r>
            <a:endParaRPr lang="ru-RU" sz="239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out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9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out)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4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6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6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out)">
                                      <p:cBhvr>
                                        <p:cTn id="6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5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mph" presetSubtype="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7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0" grpId="1"/>
      <p:bldP spid="10" grpId="2"/>
      <p:bldP spid="15" grpId="0" build="allAtOnce"/>
      <p:bldP spid="6" grpId="0"/>
      <p:bldP spid="6" grpId="1"/>
      <p:bldP spid="6" grpId="2"/>
      <p:bldP spid="7" grpId="0" build="allAtOnce"/>
      <p:bldP spid="8" grpId="0"/>
      <p:bldP spid="8" grpId="1"/>
      <p:bldP spid="8" grpId="2"/>
      <p:bldP spid="9" grpId="0" build="allAtOnce"/>
      <p:bldP spid="11" grpId="0"/>
      <p:bldP spid="11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6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3306" y="214290"/>
            <a:ext cx="3571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/>
              <a:t>Задание 4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2976" y="1142984"/>
            <a:ext cx="757246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44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Логическая задача</a:t>
            </a:r>
            <a:endParaRPr lang="ru-RU" sz="4400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034" y="1928802"/>
            <a:ext cx="8429684" cy="1938992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Меня зовут Лена. У моего брата одна сестра. Как зовут сестру моего брата?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Настена\Рабочий стол\МАМИНА ПАПКА\img\C09-14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30" y="3071810"/>
            <a:ext cx="1262064" cy="3786190"/>
          </a:xfrm>
          <a:prstGeom prst="rect">
            <a:avLst/>
          </a:prstGeom>
          <a:noFill/>
        </p:spPr>
      </p:pic>
      <p:pic>
        <p:nvPicPr>
          <p:cNvPr id="1027" name="Picture 3" descr="C:\Documents and Settings\Настена\Рабочий стол\МАМИНА ПАПКА\img\C09-22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429388" y="3714752"/>
            <a:ext cx="1296044" cy="314324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786182" y="4572008"/>
            <a:ext cx="2143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Лена</a:t>
            </a:r>
            <a:endParaRPr lang="ru-RU" sz="6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9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CC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248" y="142852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</a:rPr>
              <a:t>Задание 5</a:t>
            </a:r>
            <a:endParaRPr lang="ru-RU" sz="48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2857496"/>
          <a:ext cx="4000530" cy="10001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0106"/>
                <a:gridCol w="800106"/>
                <a:gridCol w="800106"/>
                <a:gridCol w="800106"/>
                <a:gridCol w="800106"/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Ш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М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Е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Л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Ь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71472" y="4000504"/>
          <a:ext cx="3357584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9396"/>
                <a:gridCol w="839396"/>
                <a:gridCol w="839396"/>
                <a:gridCol w="839396"/>
              </a:tblGrid>
              <a:tr h="894398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М</a:t>
                      </a:r>
                      <a:endParaRPr lang="ru-RU" sz="5400" b="1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У</a:t>
                      </a:r>
                      <a:endParaRPr lang="ru-RU" sz="5400" b="1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Х</a:t>
                      </a:r>
                      <a:endParaRPr lang="ru-RU" sz="5400" b="1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5400" b="1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00100" y="5143512"/>
          <a:ext cx="2643208" cy="9286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802"/>
                <a:gridCol w="660802"/>
                <a:gridCol w="660802"/>
                <a:gridCol w="660802"/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Р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С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4" name="Прямая со стрелкой 13"/>
          <p:cNvCxnSpPr/>
          <p:nvPr/>
        </p:nvCxnSpPr>
        <p:spPr>
          <a:xfrm>
            <a:off x="4500562" y="3286124"/>
            <a:ext cx="785818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429124" y="4429132"/>
            <a:ext cx="785818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429124" y="5500702"/>
            <a:ext cx="785818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0"/>
            <a:ext cx="9144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600" b="1" u="sng" dirty="0" smtClean="0">
                <a:solidFill>
                  <a:schemeClr val="bg1"/>
                </a:solidFill>
                <a:latin typeface="Arbat" pitchFamily="2" charset="0"/>
              </a:rPr>
              <a:t>«ЭХО»</a:t>
            </a:r>
            <a:endParaRPr lang="ru-RU" sz="16600" b="1" u="sng" dirty="0">
              <a:solidFill>
                <a:schemeClr val="bg1"/>
              </a:solidFill>
              <a:latin typeface="Arbat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4282" y="1214422"/>
            <a:ext cx="8715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Составить слова, отделив первые буквы от данных слов</a:t>
            </a:r>
            <a:endParaRPr lang="ru-RU" sz="4000" dirty="0">
              <a:solidFill>
                <a:schemeClr val="bg1"/>
              </a:solidFill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500694" y="2857496"/>
          <a:ext cx="3200424" cy="10001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0106"/>
                <a:gridCol w="800106"/>
                <a:gridCol w="800106"/>
                <a:gridCol w="800106"/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М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Е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Л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Ь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5572132" y="4000504"/>
          <a:ext cx="251818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9396"/>
                <a:gridCol w="839396"/>
                <a:gridCol w="839396"/>
              </a:tblGrid>
              <a:tr h="894398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У</a:t>
                      </a:r>
                      <a:endParaRPr lang="ru-RU" sz="5400" b="1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Х</a:t>
                      </a:r>
                      <a:endParaRPr lang="ru-RU" sz="5400" b="1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5400" b="1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5929322" y="5143512"/>
          <a:ext cx="1982406" cy="9286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802"/>
                <a:gridCol w="660802"/>
                <a:gridCol w="660802"/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С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54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5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498885695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628" y="3357538"/>
            <a:ext cx="3500462" cy="35004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28662" y="1357298"/>
            <a:ext cx="7643866" cy="3046988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schemeClr val="bg1">
                <a:alpha val="1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Приятного отдыха!!!</a:t>
            </a:r>
            <a:endParaRPr lang="ru-RU" sz="9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Время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Время</Template>
  <TotalTime>1136</TotalTime>
  <Words>106</Words>
  <Application>Microsoft Office PowerPoint</Application>
  <PresentationFormat>Экран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Время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</dc:creator>
  <cp:lastModifiedBy>Анастасия</cp:lastModifiedBy>
  <cp:revision>118</cp:revision>
  <dcterms:created xsi:type="dcterms:W3CDTF">2010-06-16T15:23:34Z</dcterms:created>
  <dcterms:modified xsi:type="dcterms:W3CDTF">2010-06-24T16:56:13Z</dcterms:modified>
</cp:coreProperties>
</file>